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07A8DAE6-675C-45ED-AEDD-1063A4FC16B6}">
          <p14:sldIdLst>
            <p14:sldId id="257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3643AC-2329-4E45-973B-CD5A99AC2430}" v="4" dt="2022-02-08T03:59:16.6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19" autoAdjust="0"/>
  </p:normalViewPr>
  <p:slideViewPr>
    <p:cSldViewPr snapToGrid="0">
      <p:cViewPr varScale="1">
        <p:scale>
          <a:sx n="124" d="100"/>
          <a:sy n="124" d="100"/>
        </p:scale>
        <p:origin x="102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Nolette" userId="731fc614-8961-4ebc-8677-1babf620319b" providerId="ADAL" clId="{BF3643AC-2329-4E45-973B-CD5A99AC2430}"/>
    <pc:docChg chg="undo custSel modSld">
      <pc:chgData name="Sebastian Nolette" userId="731fc614-8961-4ebc-8677-1babf620319b" providerId="ADAL" clId="{BF3643AC-2329-4E45-973B-CD5A99AC2430}" dt="2022-02-09T03:00:05.492" v="2535" actId="20577"/>
      <pc:docMkLst>
        <pc:docMk/>
      </pc:docMkLst>
      <pc:sldChg chg="modSp mod">
        <pc:chgData name="Sebastian Nolette" userId="731fc614-8961-4ebc-8677-1babf620319b" providerId="ADAL" clId="{BF3643AC-2329-4E45-973B-CD5A99AC2430}" dt="2022-02-08T05:19:11.604" v="2438" actId="20577"/>
        <pc:sldMkLst>
          <pc:docMk/>
          <pc:sldMk cId="3273042166" sldId="262"/>
        </pc:sldMkLst>
        <pc:spChg chg="mod">
          <ac:chgData name="Sebastian Nolette" userId="731fc614-8961-4ebc-8677-1babf620319b" providerId="ADAL" clId="{BF3643AC-2329-4E45-973B-CD5A99AC2430}" dt="2022-02-08T05:19:11.604" v="2438" actId="20577"/>
          <ac:spMkLst>
            <pc:docMk/>
            <pc:sldMk cId="3273042166" sldId="262"/>
            <ac:spMk id="3" creationId="{E0848F82-A3E0-4C76-96BE-3064398B35C3}"/>
          </ac:spMkLst>
        </pc:spChg>
      </pc:sldChg>
      <pc:sldChg chg="modSp mod">
        <pc:chgData name="Sebastian Nolette" userId="731fc614-8961-4ebc-8677-1babf620319b" providerId="ADAL" clId="{BF3643AC-2329-4E45-973B-CD5A99AC2430}" dt="2022-02-07T02:03:03.190" v="144" actId="20577"/>
        <pc:sldMkLst>
          <pc:docMk/>
          <pc:sldMk cId="1013137416" sldId="263"/>
        </pc:sldMkLst>
        <pc:spChg chg="mod">
          <ac:chgData name="Sebastian Nolette" userId="731fc614-8961-4ebc-8677-1babf620319b" providerId="ADAL" clId="{BF3643AC-2329-4E45-973B-CD5A99AC2430}" dt="2022-02-07T02:03:03.190" v="144" actId="20577"/>
          <ac:spMkLst>
            <pc:docMk/>
            <pc:sldMk cId="1013137416" sldId="263"/>
            <ac:spMk id="4" creationId="{85BBB1D6-D298-4E6F-95B6-D9AF517C394D}"/>
          </ac:spMkLst>
        </pc:spChg>
      </pc:sldChg>
      <pc:sldChg chg="addSp modSp mod">
        <pc:chgData name="Sebastian Nolette" userId="731fc614-8961-4ebc-8677-1babf620319b" providerId="ADAL" clId="{BF3643AC-2329-4E45-973B-CD5A99AC2430}" dt="2022-02-09T02:59:40.129" v="2531" actId="20577"/>
        <pc:sldMkLst>
          <pc:docMk/>
          <pc:sldMk cId="1535851634" sldId="264"/>
        </pc:sldMkLst>
        <pc:spChg chg="mod">
          <ac:chgData name="Sebastian Nolette" userId="731fc614-8961-4ebc-8677-1babf620319b" providerId="ADAL" clId="{BF3643AC-2329-4E45-973B-CD5A99AC2430}" dt="2022-02-08T04:47:53.264" v="1317" actId="20577"/>
          <ac:spMkLst>
            <pc:docMk/>
            <pc:sldMk cId="1535851634" sldId="264"/>
            <ac:spMk id="3" creationId="{C5DE7CA4-03BE-4966-BD4E-DC64B4D3D3ED}"/>
          </ac:spMkLst>
        </pc:spChg>
        <pc:spChg chg="add mod">
          <ac:chgData name="Sebastian Nolette" userId="731fc614-8961-4ebc-8677-1babf620319b" providerId="ADAL" clId="{BF3643AC-2329-4E45-973B-CD5A99AC2430}" dt="2022-02-08T04:06:42.860" v="1046" actId="20577"/>
          <ac:spMkLst>
            <pc:docMk/>
            <pc:sldMk cId="1535851634" sldId="264"/>
            <ac:spMk id="4" creationId="{52DCC2BB-3B23-42B9-B039-F20BD242300C}"/>
          </ac:spMkLst>
        </pc:spChg>
        <pc:spChg chg="add mod">
          <ac:chgData name="Sebastian Nolette" userId="731fc614-8961-4ebc-8677-1babf620319b" providerId="ADAL" clId="{BF3643AC-2329-4E45-973B-CD5A99AC2430}" dt="2022-02-09T02:59:40.129" v="2531" actId="20577"/>
          <ac:spMkLst>
            <pc:docMk/>
            <pc:sldMk cId="1535851634" sldId="264"/>
            <ac:spMk id="5" creationId="{2461C6E4-236E-44A2-8277-EF355342D47E}"/>
          </ac:spMkLst>
        </pc:spChg>
        <pc:picChg chg="add mod">
          <ac:chgData name="Sebastian Nolette" userId="731fc614-8961-4ebc-8677-1babf620319b" providerId="ADAL" clId="{BF3643AC-2329-4E45-973B-CD5A99AC2430}" dt="2022-02-08T04:05:40.387" v="1022" actId="1076"/>
          <ac:picMkLst>
            <pc:docMk/>
            <pc:sldMk cId="1535851634" sldId="264"/>
            <ac:picMk id="7" creationId="{66188895-E062-4CF6-90FF-D904F6FDACA9}"/>
          </ac:picMkLst>
        </pc:picChg>
        <pc:picChg chg="add mod">
          <ac:chgData name="Sebastian Nolette" userId="731fc614-8961-4ebc-8677-1babf620319b" providerId="ADAL" clId="{BF3643AC-2329-4E45-973B-CD5A99AC2430}" dt="2022-02-08T04:05:37.917" v="1021" actId="1076"/>
          <ac:picMkLst>
            <pc:docMk/>
            <pc:sldMk cId="1535851634" sldId="264"/>
            <ac:picMk id="9" creationId="{0C07EE51-A271-4CC5-9715-59876A398EE1}"/>
          </ac:picMkLst>
        </pc:picChg>
        <pc:picChg chg="add mod">
          <ac:chgData name="Sebastian Nolette" userId="731fc614-8961-4ebc-8677-1babf620319b" providerId="ADAL" clId="{BF3643AC-2329-4E45-973B-CD5A99AC2430}" dt="2022-02-08T04:06:12.438" v="1027" actId="14100"/>
          <ac:picMkLst>
            <pc:docMk/>
            <pc:sldMk cId="1535851634" sldId="264"/>
            <ac:picMk id="11" creationId="{EB342D6C-251F-48D9-8886-368D9C91A768}"/>
          </ac:picMkLst>
        </pc:picChg>
      </pc:sldChg>
      <pc:sldChg chg="addSp delSp modSp mod">
        <pc:chgData name="Sebastian Nolette" userId="731fc614-8961-4ebc-8677-1babf620319b" providerId="ADAL" clId="{BF3643AC-2329-4E45-973B-CD5A99AC2430}" dt="2022-02-09T03:00:05.492" v="2535" actId="20577"/>
        <pc:sldMkLst>
          <pc:docMk/>
          <pc:sldMk cId="1894122081" sldId="265"/>
        </pc:sldMkLst>
        <pc:spChg chg="del">
          <ac:chgData name="Sebastian Nolette" userId="731fc614-8961-4ebc-8677-1babf620319b" providerId="ADAL" clId="{BF3643AC-2329-4E45-973B-CD5A99AC2430}" dt="2022-02-08T03:59:23.099" v="867" actId="478"/>
          <ac:spMkLst>
            <pc:docMk/>
            <pc:sldMk cId="1894122081" sldId="265"/>
            <ac:spMk id="3" creationId="{65068B44-E6FC-47C2-BD65-6BFBA49BAA51}"/>
          </ac:spMkLst>
        </pc:spChg>
        <pc:spChg chg="add mod">
          <ac:chgData name="Sebastian Nolette" userId="731fc614-8961-4ebc-8677-1babf620319b" providerId="ADAL" clId="{BF3643AC-2329-4E45-973B-CD5A99AC2430}" dt="2022-02-09T03:00:05.492" v="2535" actId="20577"/>
          <ac:spMkLst>
            <pc:docMk/>
            <pc:sldMk cId="1894122081" sldId="265"/>
            <ac:spMk id="4" creationId="{C83F9260-2D3B-480C-9D52-C993C5FA909E}"/>
          </ac:spMkLst>
        </pc:spChg>
        <pc:spChg chg="add mod">
          <ac:chgData name="Sebastian Nolette" userId="731fc614-8961-4ebc-8677-1babf620319b" providerId="ADAL" clId="{BF3643AC-2329-4E45-973B-CD5A99AC2430}" dt="2022-02-08T05:03:02.715" v="2262" actId="20577"/>
          <ac:spMkLst>
            <pc:docMk/>
            <pc:sldMk cId="1894122081" sldId="265"/>
            <ac:spMk id="5" creationId="{96585ABE-28D2-4F9D-8565-295812F3471A}"/>
          </ac:spMkLst>
        </pc:spChg>
        <pc:spChg chg="add mod">
          <ac:chgData name="Sebastian Nolette" userId="731fc614-8961-4ebc-8677-1babf620319b" providerId="ADAL" clId="{BF3643AC-2329-4E45-973B-CD5A99AC2430}" dt="2022-02-08T05:03:17.426" v="2266"/>
          <ac:spMkLst>
            <pc:docMk/>
            <pc:sldMk cId="1894122081" sldId="265"/>
            <ac:spMk id="6" creationId="{E8D9E61A-1787-4925-92CA-10A74D492D33}"/>
          </ac:spMkLst>
        </pc:spChg>
        <pc:spChg chg="add del">
          <ac:chgData name="Sebastian Nolette" userId="731fc614-8961-4ebc-8677-1babf620319b" providerId="ADAL" clId="{BF3643AC-2329-4E45-973B-CD5A99AC2430}" dt="2022-02-08T04:44:43.015" v="1263" actId="478"/>
          <ac:spMkLst>
            <pc:docMk/>
            <pc:sldMk cId="1894122081" sldId="265"/>
            <ac:spMk id="8" creationId="{1013C0A0-D127-4DE3-9287-D9059E994CC7}"/>
          </ac:spMkLst>
        </pc:spChg>
        <pc:picChg chg="add mod">
          <ac:chgData name="Sebastian Nolette" userId="731fc614-8961-4ebc-8677-1babf620319b" providerId="ADAL" clId="{BF3643AC-2329-4E45-973B-CD5A99AC2430}" dt="2022-02-08T04:53:16.583" v="1693" actId="1076"/>
          <ac:picMkLst>
            <pc:docMk/>
            <pc:sldMk cId="1894122081" sldId="265"/>
            <ac:picMk id="10" creationId="{E9E0339F-A6E6-4E03-A50E-FD31BE0413A3}"/>
          </ac:picMkLst>
        </pc:picChg>
      </pc:sldChg>
      <pc:sldChg chg="addSp modSp mod">
        <pc:chgData name="Sebastian Nolette" userId="731fc614-8961-4ebc-8677-1babf620319b" providerId="ADAL" clId="{BF3643AC-2329-4E45-973B-CD5A99AC2430}" dt="2022-02-09T02:59:55.598" v="2533" actId="20577"/>
        <pc:sldMkLst>
          <pc:docMk/>
          <pc:sldMk cId="1130261810" sldId="266"/>
        </pc:sldMkLst>
        <pc:spChg chg="mod">
          <ac:chgData name="Sebastian Nolette" userId="731fc614-8961-4ebc-8677-1babf620319b" providerId="ADAL" clId="{BF3643AC-2329-4E45-973B-CD5A99AC2430}" dt="2022-02-08T05:03:46.164" v="2269"/>
          <ac:spMkLst>
            <pc:docMk/>
            <pc:sldMk cId="1130261810" sldId="266"/>
            <ac:spMk id="2" creationId="{13AD1C61-9DC0-4F35-8D76-FD63ABBE268C}"/>
          </ac:spMkLst>
        </pc:spChg>
        <pc:spChg chg="mod">
          <ac:chgData name="Sebastian Nolette" userId="731fc614-8961-4ebc-8677-1babf620319b" providerId="ADAL" clId="{BF3643AC-2329-4E45-973B-CD5A99AC2430}" dt="2022-02-09T02:59:55.598" v="2533" actId="20577"/>
          <ac:spMkLst>
            <pc:docMk/>
            <pc:sldMk cId="1130261810" sldId="266"/>
            <ac:spMk id="3" creationId="{2DE1D2F1-6CF1-42CF-8F6E-CE7824968822}"/>
          </ac:spMkLst>
        </pc:spChg>
        <pc:spChg chg="add mod">
          <ac:chgData name="Sebastian Nolette" userId="731fc614-8961-4ebc-8677-1babf620319b" providerId="ADAL" clId="{BF3643AC-2329-4E45-973B-CD5A99AC2430}" dt="2022-02-08T03:56:38.139" v="859" actId="255"/>
          <ac:spMkLst>
            <pc:docMk/>
            <pc:sldMk cId="1130261810" sldId="266"/>
            <ac:spMk id="4" creationId="{713889E1-24B7-4E14-8595-B452EF5A854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U Can't Debug This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Anakin Nolette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622D5-2249-4AA6-B277-34ABB9D6A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48F82-A3E0-4C76-96BE-3064398B3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r>
              <a:rPr lang="en-US" dirty="0"/>
              <a:t>Java Script Debugging In general</a:t>
            </a:r>
          </a:p>
          <a:p>
            <a:pPr lvl="2"/>
            <a:r>
              <a:rPr lang="en-US" dirty="0"/>
              <a:t>Dynamic Scripts: Can change while in use</a:t>
            </a:r>
          </a:p>
          <a:p>
            <a:pPr lvl="2"/>
            <a:r>
              <a:rPr lang="en-US" dirty="0"/>
              <a:t>Requires objects that only exist in a browser.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Out of Scope</a:t>
            </a:r>
          </a:p>
          <a:p>
            <a:pPr lvl="2"/>
            <a:r>
              <a:rPr lang="en-US" dirty="0"/>
              <a:t>Static analysis: Obfuscation</a:t>
            </a:r>
          </a:p>
          <a:p>
            <a:pPr lvl="2"/>
            <a:r>
              <a:rPr lang="en-US" dirty="0"/>
              <a:t>Automatic analysis: tools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042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9315B-06D4-420D-BFC4-8F9DD489E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 Debugging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34078-0562-411E-B503-9A5A1DA20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103120"/>
            <a:ext cx="4957481" cy="287613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Impeding Analysis</a:t>
            </a:r>
          </a:p>
          <a:p>
            <a:r>
              <a:rPr lang="en-US" dirty="0" err="1"/>
              <a:t>ShortCut</a:t>
            </a:r>
            <a:endParaRPr lang="en-US" dirty="0"/>
          </a:p>
          <a:p>
            <a:pPr lvl="1"/>
            <a:r>
              <a:rPr lang="en-US" dirty="0"/>
              <a:t>Prevents Access by intercepting shortcuts</a:t>
            </a:r>
          </a:p>
          <a:p>
            <a:r>
              <a:rPr lang="en-US" dirty="0" err="1"/>
              <a:t>TrigBreak</a:t>
            </a:r>
            <a:endParaRPr lang="en-US" dirty="0"/>
          </a:p>
          <a:p>
            <a:pPr lvl="1"/>
            <a:r>
              <a:rPr lang="en-US" dirty="0"/>
              <a:t>Triggers Breakpoints during Debug</a:t>
            </a:r>
          </a:p>
          <a:p>
            <a:r>
              <a:rPr lang="en-US" dirty="0" err="1"/>
              <a:t>ConClear</a:t>
            </a:r>
            <a:endParaRPr lang="en-US" dirty="0"/>
          </a:p>
          <a:p>
            <a:pPr lvl="1"/>
            <a:r>
              <a:rPr lang="en-US" dirty="0"/>
              <a:t>Clears the Console Window while running</a:t>
            </a:r>
          </a:p>
          <a:p>
            <a:r>
              <a:rPr lang="en-US" b="1" dirty="0"/>
              <a:t>Altering Behavior</a:t>
            </a:r>
          </a:p>
          <a:p>
            <a:r>
              <a:rPr lang="en-US" dirty="0" err="1"/>
              <a:t>ModBuilt</a:t>
            </a:r>
            <a:endParaRPr lang="en-US" dirty="0"/>
          </a:p>
          <a:p>
            <a:pPr lvl="1"/>
            <a:r>
              <a:rPr lang="en-US" dirty="0"/>
              <a:t>Redefine the built-in functions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5BBB1D6-D298-4E6F-95B6-D9AF517C394D}"/>
              </a:ext>
            </a:extLst>
          </p:cNvPr>
          <p:cNvSpPr txBox="1">
            <a:spLocks/>
          </p:cNvSpPr>
          <p:nvPr/>
        </p:nvSpPr>
        <p:spPr>
          <a:xfrm>
            <a:off x="6167720" y="2103120"/>
            <a:ext cx="4957482" cy="28761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Detection</a:t>
            </a:r>
          </a:p>
          <a:p>
            <a:r>
              <a:rPr lang="en-US" dirty="0" err="1"/>
              <a:t>WidthDiff</a:t>
            </a:r>
            <a:endParaRPr lang="en-US" dirty="0"/>
          </a:p>
          <a:p>
            <a:pPr lvl="1"/>
            <a:r>
              <a:rPr lang="en-US" dirty="0"/>
              <a:t>Using browser width vs website width</a:t>
            </a:r>
          </a:p>
          <a:p>
            <a:r>
              <a:rPr lang="en-US" dirty="0" err="1"/>
              <a:t>LogGet</a:t>
            </a:r>
            <a:endParaRPr lang="en-US" dirty="0"/>
          </a:p>
          <a:p>
            <a:pPr lvl="1"/>
            <a:r>
              <a:rPr lang="en-US" dirty="0"/>
              <a:t>Call a function with a log that only runs while logging</a:t>
            </a:r>
          </a:p>
          <a:p>
            <a:r>
              <a:rPr lang="en-US" dirty="0" err="1"/>
              <a:t>MonBreak</a:t>
            </a:r>
            <a:endParaRPr lang="en-US" dirty="0"/>
          </a:p>
          <a:p>
            <a:pPr lvl="1"/>
            <a:r>
              <a:rPr lang="en-US" dirty="0"/>
              <a:t>Time elapsed by a breakpoint</a:t>
            </a:r>
          </a:p>
          <a:p>
            <a:r>
              <a:rPr lang="en-US" dirty="0" err="1"/>
              <a:t>NewBreak</a:t>
            </a:r>
            <a:endParaRPr lang="en-US" dirty="0"/>
          </a:p>
          <a:p>
            <a:pPr lvl="1"/>
            <a:r>
              <a:rPr lang="en-US" dirty="0"/>
              <a:t>New breakpoints added using time elapsed</a:t>
            </a:r>
          </a:p>
          <a:p>
            <a:r>
              <a:rPr lang="en-US" dirty="0"/>
              <a:t>Console Spamming</a:t>
            </a:r>
          </a:p>
          <a:p>
            <a:pPr lvl="1"/>
            <a:r>
              <a:rPr lang="en-US" dirty="0"/>
              <a:t>Spams console and uses time elapsed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5A4864-7A8C-4E56-A17A-FC5DAF2BB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9" y="5068180"/>
            <a:ext cx="4010585" cy="13241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99683A3-CD4B-4429-BE32-1425F33826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4280" y="5068180"/>
            <a:ext cx="4029637" cy="8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137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68BD4-07B5-4714-B0F6-1A50AC2E2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E7CA4-03BE-4966-BD4E-DC64B4D3D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3021106" cy="3849624"/>
          </a:xfrm>
        </p:spPr>
        <p:txBody>
          <a:bodyPr/>
          <a:lstStyle/>
          <a:p>
            <a:r>
              <a:rPr lang="en-US" dirty="0"/>
              <a:t>Methodology</a:t>
            </a:r>
          </a:p>
          <a:p>
            <a:pPr lvl="1"/>
            <a:r>
              <a:rPr lang="en-US" dirty="0"/>
              <a:t>Visited 1 million sites using 80 crawlers with Chromium and waited 30 seconds</a:t>
            </a:r>
          </a:p>
          <a:p>
            <a:pPr lvl="1"/>
            <a:r>
              <a:rPr lang="en-US" dirty="0"/>
              <a:t>Injected code that would detect if these anti-debugging techniques</a:t>
            </a:r>
          </a:p>
          <a:p>
            <a:r>
              <a:rPr lang="en-US" dirty="0"/>
              <a:t>Prevalence</a:t>
            </a:r>
          </a:p>
          <a:p>
            <a:pPr lvl="1"/>
            <a:r>
              <a:rPr lang="en-US" dirty="0"/>
              <a:t>Most Common Techniques</a:t>
            </a:r>
          </a:p>
          <a:p>
            <a:pPr lvl="2"/>
            <a:r>
              <a:rPr lang="en-US" dirty="0" err="1"/>
              <a:t>ModBuilt</a:t>
            </a:r>
            <a:r>
              <a:rPr lang="en-US" dirty="0"/>
              <a:t> and Width Diff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2DCC2BB-3B23-42B9-B039-F20BD242300C}"/>
              </a:ext>
            </a:extLst>
          </p:cNvPr>
          <p:cNvSpPr txBox="1">
            <a:spLocks/>
          </p:cNvSpPr>
          <p:nvPr/>
        </p:nvSpPr>
        <p:spPr>
          <a:xfrm>
            <a:off x="4087906" y="2103120"/>
            <a:ext cx="3021106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Severity Score</a:t>
            </a:r>
          </a:p>
          <a:p>
            <a:pPr lvl="1"/>
            <a:r>
              <a:rPr lang="en-US" dirty="0"/>
              <a:t>Confidence Score</a:t>
            </a:r>
          </a:p>
          <a:p>
            <a:pPr lvl="2"/>
            <a:r>
              <a:rPr lang="en-US" dirty="0"/>
              <a:t>Percentile</a:t>
            </a:r>
            <a:r>
              <a:rPr lang="en-US" baseline="30000" dirty="0"/>
              <a:t>2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Inverse frequency of technique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Sum all Techniques</a:t>
            </a: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461C6E4-236E-44A2-8277-EF355342D47E}"/>
              </a:ext>
            </a:extLst>
          </p:cNvPr>
          <p:cNvSpPr txBox="1">
            <a:spLocks/>
          </p:cNvSpPr>
          <p:nvPr/>
        </p:nvSpPr>
        <p:spPr>
          <a:xfrm>
            <a:off x="7109012" y="2103120"/>
            <a:ext cx="3021106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Combinations</a:t>
            </a:r>
          </a:p>
          <a:p>
            <a:pPr lvl="1"/>
            <a:r>
              <a:rPr lang="en-US" dirty="0"/>
              <a:t>Almost 90% of the top 2000 severe sites use multiple anti-debugging techniques.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188895-E062-4CF6-90FF-D904F6FDA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012" y="4252137"/>
            <a:ext cx="3429479" cy="13432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C07EE51-A271-4CC5-9715-59876A398E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650" y="4843807"/>
            <a:ext cx="2854970" cy="124525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B342D6C-251F-48D9-8886-368D9C91A7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8255" y="4395267"/>
            <a:ext cx="2658860" cy="169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851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81DF4-3B94-4E98-9BF6-0DDF018D6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2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83F9260-2D3B-480C-9D52-C993C5FA909E}"/>
              </a:ext>
            </a:extLst>
          </p:cNvPr>
          <p:cNvSpPr txBox="1">
            <a:spLocks/>
          </p:cNvSpPr>
          <p:nvPr/>
        </p:nvSpPr>
        <p:spPr>
          <a:xfrm>
            <a:off x="1066800" y="2098718"/>
            <a:ext cx="2867425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Methodology</a:t>
            </a:r>
          </a:p>
          <a:p>
            <a:pPr lvl="1"/>
            <a:r>
              <a:rPr lang="en-US" dirty="0"/>
              <a:t>Deterministic Web Replay</a:t>
            </a:r>
          </a:p>
          <a:p>
            <a:pPr lvl="2"/>
            <a:r>
              <a:rPr lang="en-US" dirty="0"/>
              <a:t>Reloads the same page on a local proxy.</a:t>
            </a:r>
          </a:p>
          <a:p>
            <a:pPr lvl="2"/>
            <a:r>
              <a:rPr lang="en-US" dirty="0"/>
              <a:t>Uses a set time and replacing </a:t>
            </a:r>
            <a:r>
              <a:rPr lang="en-US" dirty="0" err="1"/>
              <a:t>Math.random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Code Convergence</a:t>
            </a:r>
          </a:p>
          <a:p>
            <a:pPr lvl="2"/>
            <a:r>
              <a:rPr lang="en-US" dirty="0"/>
              <a:t>Reruns the code continually until no new code is executed</a:t>
            </a:r>
          </a:p>
          <a:p>
            <a:pPr lvl="1"/>
            <a:r>
              <a:rPr lang="en-US" dirty="0"/>
              <a:t>Detection</a:t>
            </a:r>
          </a:p>
          <a:p>
            <a:pPr lvl="2"/>
            <a:r>
              <a:rPr lang="en-US" dirty="0"/>
              <a:t>Compare if parts of convergent code did not ran after introducing debugging artifacts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6585ABE-28D2-4F9D-8565-295812F3471A}"/>
              </a:ext>
            </a:extLst>
          </p:cNvPr>
          <p:cNvSpPr txBox="1">
            <a:spLocks/>
          </p:cNvSpPr>
          <p:nvPr/>
        </p:nvSpPr>
        <p:spPr>
          <a:xfrm>
            <a:off x="4087906" y="2098718"/>
            <a:ext cx="3021106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Only visited 2000 websites with highest severity due to computation costs</a:t>
            </a:r>
          </a:p>
          <a:p>
            <a:pPr lvl="1"/>
            <a:r>
              <a:rPr lang="en-US" dirty="0"/>
              <a:t>Replayed each website until either 50 tries or 10 tries with no code changes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Test Each Technique 5 times and it exists if the majority are different than baseline</a:t>
            </a:r>
          </a:p>
          <a:p>
            <a:pPr lvl="1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D9E61A-1787-4925-92CA-10A74D492D33}"/>
              </a:ext>
            </a:extLst>
          </p:cNvPr>
          <p:cNvSpPr txBox="1">
            <a:spLocks/>
          </p:cNvSpPr>
          <p:nvPr/>
        </p:nvSpPr>
        <p:spPr>
          <a:xfrm>
            <a:off x="7109012" y="2098718"/>
            <a:ext cx="3021106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Prevalence</a:t>
            </a:r>
          </a:p>
          <a:p>
            <a:pPr lvl="1"/>
            <a:r>
              <a:rPr lang="en-US" dirty="0"/>
              <a:t>229 sophisticated anti-debugging techniques found</a:t>
            </a:r>
          </a:p>
          <a:p>
            <a:pPr lvl="1"/>
            <a:r>
              <a:rPr lang="en-US" dirty="0" err="1"/>
              <a:t>MonBreak</a:t>
            </a:r>
            <a:r>
              <a:rPr lang="en-US" dirty="0"/>
              <a:t> was most common</a:t>
            </a:r>
          </a:p>
          <a:p>
            <a:pPr lvl="1"/>
            <a:r>
              <a:rPr lang="en-US" dirty="0"/>
              <a:t>Basic anti-debugging techniques are indicators of advanced techniques.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9E0339F-A6E6-4E03-A50E-FD31BE0413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1325" y="5147261"/>
            <a:ext cx="3534268" cy="114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122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D1C61-9DC0-4F35-8D76-FD63ABBE2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1D2F1-6CF1-42CF-8F6E-CE7824968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014446"/>
          </a:xfrm>
        </p:spPr>
        <p:txBody>
          <a:bodyPr/>
          <a:lstStyle/>
          <a:p>
            <a:r>
              <a:rPr lang="en-US" dirty="0"/>
              <a:t>Not all anti debugging is malicious.</a:t>
            </a:r>
          </a:p>
          <a:p>
            <a:pPr lvl="1"/>
            <a:r>
              <a:rPr lang="en-US" dirty="0"/>
              <a:t>Can also be used to help protect intellectual property.</a:t>
            </a:r>
          </a:p>
          <a:p>
            <a:pPr lvl="1"/>
            <a:endParaRPr lang="en-US" dirty="0"/>
          </a:p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Completeness</a:t>
            </a:r>
          </a:p>
          <a:p>
            <a:pPr lvl="1"/>
            <a:r>
              <a:rPr lang="en-US" dirty="0"/>
              <a:t>False Positives and False negatives</a:t>
            </a:r>
          </a:p>
          <a:p>
            <a:pPr lvl="1"/>
            <a:endParaRPr lang="en-US" dirty="0"/>
          </a:p>
          <a:p>
            <a:r>
              <a:rPr lang="en-US" dirty="0"/>
              <a:t>Future Work:</a:t>
            </a:r>
          </a:p>
          <a:p>
            <a:pPr lvl="1"/>
            <a:r>
              <a:rPr lang="en-US" dirty="0"/>
              <a:t>Forensic Browser</a:t>
            </a:r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3889E1-24B7-4E14-8595-B452EF5A854A}"/>
              </a:ext>
            </a:extLst>
          </p:cNvPr>
          <p:cNvSpPr txBox="1"/>
          <p:nvPr/>
        </p:nvSpPr>
        <p:spPr>
          <a:xfrm>
            <a:off x="1066800" y="6030740"/>
            <a:ext cx="1005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All graphs are from: https://www.usenix.org/system/files/sec21-musch.pdf</a:t>
            </a:r>
          </a:p>
        </p:txBody>
      </p:sp>
    </p:spTree>
    <p:extLst>
      <p:ext uri="{BB962C8B-B14F-4D97-AF65-F5344CB8AC3E}">
        <p14:creationId xmlns:p14="http://schemas.microsoft.com/office/powerpoint/2010/main" val="1130261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{858C459B-9F59-42C9-AA2B-2AD8486E5C21}tf78438558_win32</Template>
  <TotalTime>369</TotalTime>
  <Words>333</Words>
  <Application>Microsoft Office PowerPoint</Application>
  <PresentationFormat>Widescreen</PresentationFormat>
  <Paragraphs>82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Garamond</vt:lpstr>
      <vt:lpstr>SavonVTI</vt:lpstr>
      <vt:lpstr>U Can't Debug This</vt:lpstr>
      <vt:lpstr>Background</vt:lpstr>
      <vt:lpstr>Anti Debugging Techniques</vt:lpstr>
      <vt:lpstr>Study 1</vt:lpstr>
      <vt:lpstr>Study 2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 Can't Debug This</dc:title>
  <dc:creator>Sebastian Nolette</dc:creator>
  <cp:lastModifiedBy>Sebastian Nolette</cp:lastModifiedBy>
  <cp:revision>1</cp:revision>
  <dcterms:created xsi:type="dcterms:W3CDTF">2022-02-07T01:34:58Z</dcterms:created>
  <dcterms:modified xsi:type="dcterms:W3CDTF">2022-02-09T03:00:10Z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