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0" r:id="rId2"/>
  </p:sldMasterIdLst>
  <p:notesMasterIdLst>
    <p:notesMasterId r:id="rId36"/>
  </p:notesMasterIdLst>
  <p:sldIdLst>
    <p:sldId id="349" r:id="rId3"/>
    <p:sldId id="714" r:id="rId4"/>
    <p:sldId id="612" r:id="rId5"/>
    <p:sldId id="720" r:id="rId6"/>
    <p:sldId id="613" r:id="rId7"/>
    <p:sldId id="614" r:id="rId8"/>
    <p:sldId id="715" r:id="rId9"/>
    <p:sldId id="716" r:id="rId10"/>
    <p:sldId id="717" r:id="rId11"/>
    <p:sldId id="718" r:id="rId12"/>
    <p:sldId id="350" r:id="rId13"/>
    <p:sldId id="351" r:id="rId14"/>
    <p:sldId id="352" r:id="rId15"/>
    <p:sldId id="424" r:id="rId16"/>
    <p:sldId id="722" r:id="rId17"/>
    <p:sldId id="723" r:id="rId18"/>
    <p:sldId id="725" r:id="rId19"/>
    <p:sldId id="726" r:id="rId20"/>
    <p:sldId id="727" r:id="rId21"/>
    <p:sldId id="728" r:id="rId22"/>
    <p:sldId id="729" r:id="rId23"/>
    <p:sldId id="730" r:id="rId24"/>
    <p:sldId id="721" r:id="rId25"/>
    <p:sldId id="731" r:id="rId26"/>
    <p:sldId id="732" r:id="rId27"/>
    <p:sldId id="733" r:id="rId28"/>
    <p:sldId id="734" r:id="rId29"/>
    <p:sldId id="735" r:id="rId30"/>
    <p:sldId id="353" r:id="rId31"/>
    <p:sldId id="355" r:id="rId32"/>
    <p:sldId id="693" r:id="rId33"/>
    <p:sldId id="358" r:id="rId34"/>
    <p:sldId id="45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05FCCA-0722-4CD8-88D4-17AA5EEC6167}" type="datetimeFigureOut">
              <a:rPr lang="en-US"/>
              <a:pPr>
                <a:defRPr/>
              </a:pPr>
              <a:t>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4492E1-5D04-48DE-9B9F-8FEDE3398412}" type="slidenum">
              <a:rPr lang="en-US"/>
              <a:pPr>
                <a:defRPr/>
              </a:pPr>
              <a:t>‹#›</a:t>
            </a:fld>
            <a:endParaRPr lang="en-US"/>
          </a:p>
        </p:txBody>
      </p:sp>
    </p:spTree>
    <p:extLst>
      <p:ext uri="{BB962C8B-B14F-4D97-AF65-F5344CB8AC3E}">
        <p14:creationId xmlns:p14="http://schemas.microsoft.com/office/powerpoint/2010/main" val="1459940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EDE43-40AF-45D5-AE11-57E96072CA8D}" type="slidenum">
              <a:rPr lang="en-US" smtClean="0"/>
              <a:pPr fontAlgn="base">
                <a:spcBef>
                  <a:spcPct val="0"/>
                </a:spcBef>
                <a:spcAft>
                  <a:spcPct val="0"/>
                </a:spcAft>
                <a:defRPr/>
              </a:pPr>
              <a:t>1</a:t>
            </a:fld>
            <a:endParaRPr lang="en-US" smtClean="0"/>
          </a:p>
        </p:txBody>
      </p:sp>
      <p:sp>
        <p:nvSpPr>
          <p:cNvPr id="125955" name="Rectangle 2"/>
          <p:cNvSpPr>
            <a:spLocks noGrp="1" noRot="1" noChangeAspect="1" noChangeArrowheads="1" noTextEdit="1"/>
          </p:cNvSpPr>
          <p:nvPr>
            <p:ph type="sldImg"/>
          </p:nvPr>
        </p:nvSpPr>
        <p:spPr bwMode="auto">
          <a:xfrm>
            <a:off x="1093788" y="674688"/>
            <a:ext cx="4608512" cy="3455987"/>
          </a:xfrm>
          <a:noFill/>
          <a:ln>
            <a:solidFill>
              <a:srgbClr val="000000"/>
            </a:solidFill>
            <a:miter lim="800000"/>
            <a:headEnd/>
            <a:tailEnd/>
          </a:ln>
        </p:spPr>
      </p:sp>
      <p:sp>
        <p:nvSpPr>
          <p:cNvPr id="125956" name="Rectangle 3"/>
          <p:cNvSpPr>
            <a:spLocks noGrp="1" noChangeArrowheads="1"/>
          </p:cNvSpPr>
          <p:nvPr>
            <p:ph type="body" idx="1"/>
          </p:nvPr>
        </p:nvSpPr>
        <p:spPr bwMode="auto">
          <a:xfrm>
            <a:off x="896938" y="4352925"/>
            <a:ext cx="5081587" cy="4132263"/>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2581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23</a:t>
            </a:fld>
            <a:endParaRPr lang="en-US"/>
          </a:p>
        </p:txBody>
      </p:sp>
    </p:spTree>
    <p:extLst>
      <p:ext uri="{BB962C8B-B14F-4D97-AF65-F5344CB8AC3E}">
        <p14:creationId xmlns:p14="http://schemas.microsoft.com/office/powerpoint/2010/main" val="384847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A632975-E9FB-4946-9727-C44A770F2832}" type="slidenum">
              <a:rPr lang="en-US" smtClean="0"/>
              <a:pPr/>
              <a:t>26</a:t>
            </a:fld>
            <a:endParaRPr lang="en-US" dirty="0"/>
          </a:p>
        </p:txBody>
      </p:sp>
    </p:spTree>
    <p:extLst>
      <p:ext uri="{BB962C8B-B14F-4D97-AF65-F5344CB8AC3E}">
        <p14:creationId xmlns:p14="http://schemas.microsoft.com/office/powerpoint/2010/main" val="246354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normAutofit/>
          </a:bodyPr>
          <a:lstStyle/>
          <a:p>
            <a:pPr defTabSz="450788">
              <a:defRPr/>
            </a:pPr>
            <a:endParaRPr lang="en-US" b="1" baseline="0" dirty="0">
              <a:solidFill>
                <a:schemeClr val="accent4">
                  <a:lumMod val="50000"/>
                </a:schemeClr>
              </a:solidFill>
            </a:endParaRPr>
          </a:p>
        </p:txBody>
      </p:sp>
      <p:sp>
        <p:nvSpPr>
          <p:cNvPr id="4" name="Slide Number Placeholder 3"/>
          <p:cNvSpPr>
            <a:spLocks noGrp="1"/>
          </p:cNvSpPr>
          <p:nvPr>
            <p:ph type="sldNum" sz="quarter" idx="10"/>
          </p:nvPr>
        </p:nvSpPr>
        <p:spPr/>
        <p:txBody>
          <a:bodyPr/>
          <a:lstStyle/>
          <a:p>
            <a:fld id="{76EF2138-D45B-7945-88EE-95077E85C84B}"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21180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A632975-E9FB-4946-9727-C44A770F2832}" type="slidenum">
              <a:rPr lang="en-US" smtClean="0"/>
              <a:pPr/>
              <a:t>28</a:t>
            </a:fld>
            <a:endParaRPr lang="en-US" dirty="0"/>
          </a:p>
        </p:txBody>
      </p:sp>
    </p:spTree>
    <p:extLst>
      <p:ext uri="{BB962C8B-B14F-4D97-AF65-F5344CB8AC3E}">
        <p14:creationId xmlns:p14="http://schemas.microsoft.com/office/powerpoint/2010/main" val="65363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77E759-9F98-413C-A37A-EE840AE0B584}" type="slidenum">
              <a:rPr lang="en-US" smtClean="0"/>
              <a:pPr fontAlgn="base">
                <a:spcBef>
                  <a:spcPct val="0"/>
                </a:spcBef>
                <a:spcAft>
                  <a:spcPct val="0"/>
                </a:spcAft>
                <a:defRPr/>
              </a:pPr>
              <a:t>29</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3854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2DA8EB8-2297-4C3C-836C-4053027C5AD4}" type="slidenum">
              <a:rPr lang="en-US" smtClean="0"/>
              <a:pPr>
                <a:defRPr/>
              </a:pPr>
              <a:t>30</a:t>
            </a:fld>
            <a:endParaRPr lang="en-US"/>
          </a:p>
        </p:txBody>
      </p:sp>
    </p:spTree>
    <p:extLst>
      <p:ext uri="{BB962C8B-B14F-4D97-AF65-F5344CB8AC3E}">
        <p14:creationId xmlns:p14="http://schemas.microsoft.com/office/powerpoint/2010/main" val="133652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FADA9B-273B-48FB-BA5D-12FCD35DF863}" type="slidenum">
              <a:rPr lang="en-US" smtClean="0"/>
              <a:pPr fontAlgn="base">
                <a:spcBef>
                  <a:spcPct val="0"/>
                </a:spcBef>
                <a:spcAft>
                  <a:spcPct val="0"/>
                </a:spcAft>
                <a:defRPr/>
              </a:pPr>
              <a:t>31</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9987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322D1-8B26-4694-AEDE-06D4534B928A}" type="slidenum">
              <a:rPr lang="en-US" smtClean="0"/>
              <a:pPr fontAlgn="base">
                <a:spcBef>
                  <a:spcPct val="0"/>
                </a:spcBef>
                <a:spcAft>
                  <a:spcPct val="0"/>
                </a:spcAft>
                <a:defRPr/>
              </a:pPr>
              <a:t>32</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82639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5"/>
          </p:nvPr>
        </p:nvSpPr>
        <p:spPr/>
        <p:txBody>
          <a:bodyPr/>
          <a:lstStyle/>
          <a:p>
            <a:pPr>
              <a:defRPr/>
            </a:pPr>
            <a:fld id="{583346F6-21D5-4C10-9C5E-7E7BC80E9299}" type="slidenum">
              <a:rPr lang="en-US"/>
              <a:pPr>
                <a:defRPr/>
              </a:pPr>
              <a:t>33</a:t>
            </a:fld>
            <a:endParaRPr lang="en-US"/>
          </a:p>
        </p:txBody>
      </p:sp>
      <p:sp>
        <p:nvSpPr>
          <p:cNvPr id="153603" name="Rectangle 2"/>
          <p:cNvSpPr>
            <a:spLocks noGrp="1" noRot="1" noChangeAspect="1" noChangeArrowheads="1" noTextEdit="1"/>
          </p:cNvSpPr>
          <p:nvPr>
            <p:ph type="sldImg"/>
          </p:nvPr>
        </p:nvSpPr>
        <p:spPr bwMode="auto">
          <a:xfrm>
            <a:off x="1147763" y="687388"/>
            <a:ext cx="4568825" cy="3427412"/>
          </a:xfrm>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0839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23908E6-C0F3-4563-B523-C841552927A0}" type="slidenum">
              <a:rPr lang="en-US" smtClean="0"/>
              <a:pPr/>
              <a:t>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Please take a note of the class website. All the class information is available on this web site. We will be posting lecture notes on the web at least a day before the class. We plan to minimize the amount of material handed out in the class. So please check the web site and print the relevant material before coming to the class.</a:t>
            </a:r>
          </a:p>
          <a:p>
            <a:pPr eaLnBrk="1" hangingPunct="1"/>
            <a:endParaRPr lang="en-US" smtClean="0"/>
          </a:p>
          <a:p>
            <a:pPr eaLnBrk="1" hangingPunct="1"/>
            <a:r>
              <a:rPr lang="en-US" smtClean="0"/>
              <a:t>We have a bulletin board for the class. Please post all your general questions there. So that others can also answer and benefit from the replies. You can also initiate any interesting discussions relevant to the course. Please participate in the discussions actively.</a:t>
            </a:r>
          </a:p>
          <a:p>
            <a:pPr eaLnBrk="1" hangingPunct="1"/>
            <a:endParaRPr lang="en-US" smtClean="0"/>
          </a:p>
          <a:p>
            <a:pPr eaLnBrk="1" hangingPunct="1"/>
            <a:r>
              <a:rPr lang="en-US" smtClean="0"/>
              <a:t>Also there is an announcements section where we will post all the notices. Things like availability of new material on the site. Please check the web page periodically.</a:t>
            </a:r>
          </a:p>
          <a:p>
            <a:pPr eaLnBrk="1" hangingPunct="1"/>
            <a:endParaRPr lang="en-US" smtClean="0"/>
          </a:p>
        </p:txBody>
      </p:sp>
    </p:spTree>
    <p:extLst>
      <p:ext uri="{BB962C8B-B14F-4D97-AF65-F5344CB8AC3E}">
        <p14:creationId xmlns:p14="http://schemas.microsoft.com/office/powerpoint/2010/main" val="44953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6371A9-76A0-4C49-9294-62BEB762AEB0}" type="slidenum">
              <a:rPr lang="en-US" smtClean="0"/>
              <a:pPr fontAlgn="base">
                <a:spcBef>
                  <a:spcPct val="0"/>
                </a:spcBef>
                <a:spcAft>
                  <a:spcPct val="0"/>
                </a:spcAft>
                <a:defRPr/>
              </a:pPr>
              <a:t>11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54548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3913C9-3DC6-4B90-AC3F-520B3E3B44A7}" type="slidenum">
              <a:rPr lang="en-US" smtClean="0"/>
              <a:pPr fontAlgn="base">
                <a:spcBef>
                  <a:spcPct val="0"/>
                </a:spcBef>
                <a:spcAft>
                  <a:spcPct val="0"/>
                </a:spcAft>
                <a:defRPr/>
              </a:pPr>
              <a:t>12</a:t>
            </a:fld>
            <a:endParaRPr lang="en-US" smtClean="0"/>
          </a:p>
        </p:txBody>
      </p:sp>
      <p:sp>
        <p:nvSpPr>
          <p:cNvPr id="128003" name="Rectangle 2"/>
          <p:cNvSpPr>
            <a:spLocks noGrp="1" noRot="1" noChangeAspect="1" noChangeArrowheads="1" noTextEdit="1"/>
          </p:cNvSpPr>
          <p:nvPr>
            <p:ph type="sldImg"/>
          </p:nvPr>
        </p:nvSpPr>
        <p:spPr bwMode="auto">
          <a:xfrm>
            <a:off x="1681163" y="590550"/>
            <a:ext cx="3436937" cy="2578100"/>
          </a:xfrm>
          <a:noFill/>
          <a:ln>
            <a:solidFill>
              <a:srgbClr val="000000"/>
            </a:solidFill>
            <a:miter lim="800000"/>
            <a:headEnd/>
            <a:tailEnd/>
          </a:ln>
        </p:spPr>
      </p:sp>
      <p:sp>
        <p:nvSpPr>
          <p:cNvPr id="128004" name="Rectangle 3"/>
          <p:cNvSpPr>
            <a:spLocks noGrp="1" noChangeArrowheads="1"/>
          </p:cNvSpPr>
          <p:nvPr>
            <p:ph type="body" idx="1"/>
          </p:nvPr>
        </p:nvSpPr>
        <p:spPr bwMode="auto">
          <a:xfrm>
            <a:off x="233363" y="3294063"/>
            <a:ext cx="6419850" cy="5164137"/>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6747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8809F-E4A2-46DB-BBC0-BBD7BCE7A671}" type="slidenum">
              <a:rPr lang="en-US" smtClean="0"/>
              <a:pPr fontAlgn="base">
                <a:spcBef>
                  <a:spcPct val="0"/>
                </a:spcBef>
                <a:spcAft>
                  <a:spcPct val="0"/>
                </a:spcAft>
                <a:defRPr/>
              </a:pPr>
              <a:t>13</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496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3982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same time, we have seen a rapid</a:t>
            </a:r>
            <a:r>
              <a:rPr lang="en-US" sz="1200" kern="1200" baseline="0" dirty="0" smtClean="0">
                <a:solidFill>
                  <a:schemeClr val="tx1"/>
                </a:solidFill>
                <a:effectLst/>
                <a:latin typeface="+mn-lt"/>
                <a:ea typeface="+mn-ea"/>
                <a:cs typeface="+mn-cs"/>
              </a:rPr>
              <a:t> evolution of mobile devices and applications. Mobile devices have transformed from </a:t>
            </a:r>
            <a:r>
              <a:rPr lang="en-US" sz="1200" kern="1200" dirty="0" smtClean="0">
                <a:solidFill>
                  <a:schemeClr val="tx1"/>
                </a:solidFill>
                <a:effectLst/>
                <a:latin typeface="+mn-lt"/>
                <a:ea typeface="+mn-ea"/>
                <a:cs typeface="+mn-cs"/>
              </a:rPr>
              <a:t>limited embedded</a:t>
            </a:r>
            <a:r>
              <a:rPr lang="en-US" sz="1200" kern="1200" baseline="0" dirty="0" smtClean="0">
                <a:solidFill>
                  <a:schemeClr val="tx1"/>
                </a:solidFill>
                <a:effectLst/>
                <a:latin typeface="+mn-lt"/>
                <a:ea typeface="+mn-ea"/>
                <a:cs typeface="+mn-cs"/>
              </a:rPr>
              <a:t> systems to highly capable general purpose computing </a:t>
            </a:r>
            <a:r>
              <a:rPr lang="en-US" baseline="0" dirty="0" smtClean="0"/>
              <a:t>devices, such as smart phones, running on mobile platform such as Apple’s OS X, Google’s Android, and Microsoft’s Windows Mobile.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Everyday, there are mobile apps being introduced - We perhaps have already get used to use weather channel mobile apps, google maps to check real time traffic condition, read CNN the 5 things to know to start your day… Trip advisor, Yelp to find a </a:t>
            </a:r>
            <a:r>
              <a:rPr lang="en-US" sz="1200" kern="1200" baseline="0" dirty="0" err="1" smtClean="0">
                <a:solidFill>
                  <a:schemeClr val="tx1"/>
                </a:solidFill>
                <a:effectLst/>
                <a:latin typeface="+mn-lt"/>
                <a:ea typeface="+mn-ea"/>
                <a:cs typeface="+mn-cs"/>
              </a:rPr>
              <a:t>restraurant</a:t>
            </a:r>
            <a:r>
              <a:rPr lang="en-US" sz="1200" kern="1200" baseline="0" dirty="0" smtClean="0">
                <a:solidFill>
                  <a:schemeClr val="tx1"/>
                </a:solidFill>
                <a:effectLst/>
                <a:latin typeface="+mn-lt"/>
                <a:ea typeface="+mn-ea"/>
                <a:cs typeface="+mn-cs"/>
              </a:rPr>
              <a:t>, Fandango to find a movie to watch…</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4F3162-666B-47C4-ABAA-AC9CF3846B2C}" type="slidenum">
              <a:rPr lang="en-US" smtClean="0"/>
              <a:pPr/>
              <a:t>16</a:t>
            </a:fld>
            <a:endParaRPr lang="en-US"/>
          </a:p>
        </p:txBody>
      </p:sp>
    </p:spTree>
    <p:extLst>
      <p:ext uri="{BB962C8B-B14F-4D97-AF65-F5344CB8AC3E}">
        <p14:creationId xmlns:p14="http://schemas.microsoft.com/office/powerpoint/2010/main" val="28998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304A9-8456-4559-BAEB-E5B8C3CF13DD}" type="slidenum">
              <a:rPr lang="en-US"/>
              <a:pPr/>
              <a:t>18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897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FB644-026B-4665-9711-AC514650D76F}" type="slidenum">
              <a:rPr lang="en-US"/>
              <a:pPr/>
              <a:t>19</a:t>
            </a:fld>
            <a:endParaRPr lang="en-US"/>
          </a:p>
        </p:txBody>
      </p:sp>
      <p:sp>
        <p:nvSpPr>
          <p:cNvPr id="67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39770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905000" y="6248400"/>
            <a:ext cx="5791200" cy="381000"/>
          </a:xfrm>
          <a:prstGeom prst="rect">
            <a:avLst/>
          </a:prstGeom>
          <a:noFill/>
          <a:ln w="9525">
            <a:noFill/>
            <a:round/>
            <a:headEnd/>
            <a:tailEnd/>
          </a:ln>
        </p:spPr>
      </p:pic>
      <p:pic>
        <p:nvPicPr>
          <p:cNvPr id="5" name="Picture 1" descr="crishdr"/>
          <p:cNvPicPr>
            <a:picLocks noChangeAspect="1" noChangeArrowheads="1"/>
          </p:cNvPicPr>
          <p:nvPr userDrawn="1"/>
        </p:nvPicPr>
        <p:blipFill>
          <a:blip r:embed="rId3" cstate="print"/>
          <a:srcRect/>
          <a:stretch>
            <a:fillRect/>
          </a:stretch>
        </p:blipFill>
        <p:spPr bwMode="auto">
          <a:xfrm>
            <a:off x="8001000" y="381000"/>
            <a:ext cx="1143000" cy="6667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C2D6B345-567E-4BCB-B1F5-968E89884DD1}" type="datetimeFigureOut">
              <a:rPr lang="en-US"/>
              <a:pPr>
                <a:defRPr/>
              </a:pPr>
              <a:t>1/18/2020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6CFCBF7-CAA6-4554-A959-A7784E93A6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9D2F9-581E-4ABF-8450-AAE612F5A20A}"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31900-9DAD-4FA3-8C3B-6A1CE3038F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B6A528-B6BA-4AF5-A2E9-9F8264BCBA41}"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C0B7-0FB6-43F8-849C-DB47C17C64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90600" y="457200"/>
            <a:ext cx="6629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6002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243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39243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a:defRPr/>
            </a:lvl1pPr>
          </a:lstStyle>
          <a:p>
            <a:pPr>
              <a:defRPr/>
            </a:pPr>
            <a:fld id="{C0CF7841-BCE6-4AB7-A181-E5ADD07D882F}" type="datetime1">
              <a:rPr lang="en-US"/>
              <a:pPr>
                <a:defRPr/>
              </a:pPr>
              <a:t>1/18/2020</a:t>
            </a:fld>
            <a:endParaRPr lang="en-US" altLang="en-US"/>
          </a:p>
        </p:txBody>
      </p:sp>
      <p:sp>
        <p:nvSpPr>
          <p:cNvPr id="8" name="Rectangle 8"/>
          <p:cNvSpPr>
            <a:spLocks noGrp="1" noChangeArrowheads="1"/>
          </p:cNvSpPr>
          <p:nvPr>
            <p:ph type="ftr" sz="quarter" idx="11"/>
          </p:nvPr>
        </p:nvSpPr>
        <p:spPr/>
        <p:txBody>
          <a:bodyPr/>
          <a:lstStyle>
            <a:lvl1pPr>
              <a:defRPr/>
            </a:lvl1pPr>
          </a:lstStyle>
          <a:p>
            <a:pPr>
              <a:defRPr/>
            </a:pPr>
            <a:r>
              <a:rPr lang="en-US" altLang="en-US"/>
              <a:t>University of Minnesota  </a:t>
            </a:r>
            <a:r>
              <a:rPr lang="en-US" altLang="en-US" u="sng"/>
              <a:t>D</a:t>
            </a:r>
            <a:r>
              <a:rPr lang="en-US" altLang="en-US"/>
              <a:t>igital Technology Center  </a:t>
            </a:r>
            <a:r>
              <a:rPr lang="en-US" altLang="en-US" u="sng"/>
              <a:t>I</a:t>
            </a:r>
            <a:r>
              <a:rPr lang="en-US" altLang="en-US"/>
              <a:t>ntelligent </a:t>
            </a:r>
            <a:r>
              <a:rPr lang="en-US" altLang="en-US" u="sng"/>
              <a:t>S</a:t>
            </a:r>
            <a:r>
              <a:rPr lang="en-US" altLang="en-US"/>
              <a:t>torage </a:t>
            </a:r>
            <a:r>
              <a:rPr lang="en-US" altLang="en-US" u="sng"/>
              <a:t>C</a:t>
            </a:r>
            <a:r>
              <a:rPr lang="en-US" altLang="en-US"/>
              <a:t>onsortium</a:t>
            </a:r>
            <a:endParaRPr lang="en-US" altLang="en-US" i="1"/>
          </a:p>
        </p:txBody>
      </p:sp>
      <p:sp>
        <p:nvSpPr>
          <p:cNvPr id="9" name="Rectangle 9"/>
          <p:cNvSpPr>
            <a:spLocks noGrp="1" noChangeArrowheads="1"/>
          </p:cNvSpPr>
          <p:nvPr>
            <p:ph type="sldNum" sz="quarter" idx="12"/>
          </p:nvPr>
        </p:nvSpPr>
        <p:spPr/>
        <p:txBody>
          <a:bodyPr/>
          <a:lstStyle>
            <a:lvl1pPr>
              <a:defRPr/>
            </a:lvl1pPr>
          </a:lstStyle>
          <a:p>
            <a:pPr>
              <a:defRPr/>
            </a:pPr>
            <a:fld id="{B233CC56-8B75-485D-945F-EBA966EAA29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081" y="521208"/>
            <a:ext cx="8227457"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457081" y="934240"/>
            <a:ext cx="8227457" cy="381000"/>
          </a:xfrm>
        </p:spPr>
        <p:txBody>
          <a:bodyPr>
            <a:noAutofit/>
          </a:bodyPr>
          <a:lstStyle>
            <a:lvl1pPr marL="0" indent="0">
              <a:spcBef>
                <a:spcPts val="0"/>
              </a:spcBef>
              <a:buNone/>
              <a:defRPr sz="18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a:t>Click to add one-line subtitle</a:t>
            </a:r>
          </a:p>
        </p:txBody>
      </p:sp>
      <p:sp>
        <p:nvSpPr>
          <p:cNvPr id="3" name="Content Placeholder 2"/>
          <p:cNvSpPr>
            <a:spLocks noGrp="1"/>
          </p:cNvSpPr>
          <p:nvPr>
            <p:ph idx="1"/>
          </p:nvPr>
        </p:nvSpPr>
        <p:spPr>
          <a:xfrm>
            <a:off x="457200" y="1524001"/>
            <a:ext cx="8227338"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FA413A-E630-4377-B30C-3545E98CC867}" type="datetime4">
              <a:rPr lang="en-US" smtClean="0"/>
              <a:t>January 18, 2020</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660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Rectangle 6"/>
          <p:cNvSpPr/>
          <p:nvPr userDrawn="1"/>
        </p:nvSpPr>
        <p:spPr>
          <a:xfrm>
            <a:off x="0" y="3"/>
            <a:ext cx="9144000" cy="3428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8976" tIns="49488" rIns="98976" bIns="49488" rtlCol="0" anchor="ctr">
            <a:normAutofit/>
          </a:bodyPr>
          <a:lstStyle/>
          <a:p>
            <a:pPr algn="ctr"/>
            <a:endParaRPr lang="en-US" sz="1477" b="1" dirty="0" smtClean="0"/>
          </a:p>
        </p:txBody>
      </p:sp>
      <p:sp>
        <p:nvSpPr>
          <p:cNvPr id="8" name="Text Placeholder 7"/>
          <p:cNvSpPr>
            <a:spLocks noGrp="1"/>
          </p:cNvSpPr>
          <p:nvPr>
            <p:ph type="body" sz="quarter" idx="15" hasCustomPrompt="1"/>
          </p:nvPr>
        </p:nvSpPr>
        <p:spPr>
          <a:xfrm>
            <a:off x="457200" y="913554"/>
            <a:ext cx="7315200" cy="28760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enter Subhead</a:t>
            </a:r>
            <a:endParaRPr lang="en-US" dirty="0"/>
          </a:p>
        </p:txBody>
      </p:sp>
      <p:sp>
        <p:nvSpPr>
          <p:cNvPr id="3" name="Text Placeholder 9"/>
          <p:cNvSpPr>
            <a:spLocks noGrp="1"/>
          </p:cNvSpPr>
          <p:nvPr>
            <p:ph type="body" sz="quarter" idx="14" hasCustomPrompt="1"/>
          </p:nvPr>
        </p:nvSpPr>
        <p:spPr>
          <a:xfrm>
            <a:off x="457206" y="6572513"/>
            <a:ext cx="6117167" cy="148748"/>
          </a:xfrm>
          <a:prstGeom prst="rect">
            <a:avLst/>
          </a:prstGeom>
          <a:noFill/>
          <a:ln>
            <a:noFill/>
          </a:ln>
        </p:spPr>
        <p:txBody>
          <a:bodyPr wrap="square" lIns="0" tIns="0" rIns="0" bIns="0" rtlCol="0" anchor="b">
            <a:normAutofit/>
          </a:bodyPr>
          <a:lstStyle>
            <a:lvl1pPr>
              <a:defRPr lang="en-US" sz="738" b="0" spc="-11" dirty="0" smtClean="0">
                <a:solidFill>
                  <a:schemeClr val="tx2"/>
                </a:solidFill>
              </a:defRPr>
            </a:lvl1pPr>
          </a:lstStyle>
          <a:p>
            <a:pPr lvl="0"/>
            <a:r>
              <a:rPr lang="en-US" dirty="0" smtClean="0"/>
              <a:t>Source/Footnote:</a:t>
            </a:r>
          </a:p>
        </p:txBody>
      </p:sp>
      <p:sp>
        <p:nvSpPr>
          <p:cNvPr id="5" name="Title 4"/>
          <p:cNvSpPr>
            <a:spLocks noGrp="1"/>
          </p:cNvSpPr>
          <p:nvPr>
            <p:ph type="title"/>
          </p:nvPr>
        </p:nvSpPr>
        <p:spPr>
          <a:xfrm>
            <a:off x="464531" y="0"/>
            <a:ext cx="7307879" cy="852650"/>
          </a:xfrm>
        </p:spPr>
        <p:txBody>
          <a:bodyPr/>
          <a:lstStyle>
            <a:lvl1pPr algn="l">
              <a:defRPr/>
            </a:lvl1pPr>
          </a:lstStyle>
          <a:p>
            <a:r>
              <a:rPr lang="en-US" dirty="0" smtClean="0"/>
              <a:t>Click to edit Master title style</a:t>
            </a:r>
            <a:endParaRPr lang="en-US" dirty="0"/>
          </a:p>
        </p:txBody>
      </p:sp>
      <p:sp>
        <p:nvSpPr>
          <p:cNvPr id="17" name="TextBox 16"/>
          <p:cNvSpPr txBox="1"/>
          <p:nvPr userDrawn="1"/>
        </p:nvSpPr>
        <p:spPr>
          <a:xfrm>
            <a:off x="7715675" y="6572515"/>
            <a:ext cx="961989" cy="113557"/>
          </a:xfrm>
          <a:prstGeom prst="rect">
            <a:avLst/>
          </a:prstGeom>
          <a:noFill/>
        </p:spPr>
        <p:txBody>
          <a:bodyPr wrap="square" lIns="0" tIns="0" rIns="0" bIns="0" rtlCol="0">
            <a:spAutoFit/>
          </a:bodyPr>
          <a:lstStyle/>
          <a:p>
            <a:pPr algn="r"/>
            <a:fld id="{3B13C816-CD58-43DE-9023-7F44D8523783}" type="slidenum">
              <a:rPr lang="en-US" sz="738" b="1" kern="1000" spc="-11" smtClean="0">
                <a:solidFill>
                  <a:schemeClr val="tx2"/>
                </a:solidFill>
                <a:latin typeface="Arial"/>
                <a:cs typeface="Arial"/>
              </a:rPr>
              <a:pPr algn="r"/>
              <a:t>‹#›</a:t>
            </a:fld>
            <a:endParaRPr lang="en-US" sz="738" b="1" kern="1000" spc="-11" dirty="0">
              <a:solidFill>
                <a:schemeClr val="tx2"/>
              </a:solidFill>
              <a:latin typeface="Arial"/>
              <a:cs typeface="Arial"/>
            </a:endParaRPr>
          </a:p>
        </p:txBody>
      </p:sp>
    </p:spTree>
    <p:extLst>
      <p:ext uri="{BB962C8B-B14F-4D97-AF65-F5344CB8AC3E}">
        <p14:creationId xmlns:p14="http://schemas.microsoft.com/office/powerpoint/2010/main" val="4026894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Rectangle 6"/>
          <p:cNvSpPr/>
          <p:nvPr userDrawn="1"/>
        </p:nvSpPr>
        <p:spPr>
          <a:xfrm>
            <a:off x="0" y="3"/>
            <a:ext cx="9144000" cy="3428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8976" tIns="49488" rIns="98976" bIns="49488" rtlCol="0" anchor="ctr">
            <a:normAutofit/>
          </a:bodyPr>
          <a:lstStyle/>
          <a:p>
            <a:pPr algn="ctr"/>
            <a:endParaRPr lang="en-US" sz="1477" b="1" dirty="0" smtClean="0"/>
          </a:p>
        </p:txBody>
      </p:sp>
      <p:sp>
        <p:nvSpPr>
          <p:cNvPr id="8" name="Text Placeholder 7"/>
          <p:cNvSpPr>
            <a:spLocks noGrp="1"/>
          </p:cNvSpPr>
          <p:nvPr>
            <p:ph type="body" sz="quarter" idx="15" hasCustomPrompt="1"/>
          </p:nvPr>
        </p:nvSpPr>
        <p:spPr>
          <a:xfrm>
            <a:off x="457200" y="913554"/>
            <a:ext cx="7315200" cy="28760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enter Subhead</a:t>
            </a:r>
            <a:endParaRPr lang="en-US" dirty="0"/>
          </a:p>
        </p:txBody>
      </p:sp>
      <p:sp>
        <p:nvSpPr>
          <p:cNvPr id="3" name="Text Placeholder 9"/>
          <p:cNvSpPr>
            <a:spLocks noGrp="1"/>
          </p:cNvSpPr>
          <p:nvPr>
            <p:ph type="body" sz="quarter" idx="14" hasCustomPrompt="1"/>
          </p:nvPr>
        </p:nvSpPr>
        <p:spPr>
          <a:xfrm>
            <a:off x="457206" y="6572513"/>
            <a:ext cx="6117167" cy="148748"/>
          </a:xfrm>
          <a:prstGeom prst="rect">
            <a:avLst/>
          </a:prstGeom>
          <a:noFill/>
          <a:ln>
            <a:noFill/>
          </a:ln>
        </p:spPr>
        <p:txBody>
          <a:bodyPr wrap="square" lIns="0" tIns="0" rIns="0" bIns="0" rtlCol="0" anchor="b">
            <a:normAutofit/>
          </a:bodyPr>
          <a:lstStyle>
            <a:lvl1pPr>
              <a:defRPr lang="en-US" sz="738" b="0" spc="-11" dirty="0" smtClean="0">
                <a:solidFill>
                  <a:schemeClr val="tx2"/>
                </a:solidFill>
              </a:defRPr>
            </a:lvl1pPr>
          </a:lstStyle>
          <a:p>
            <a:pPr lvl="0"/>
            <a:r>
              <a:rPr lang="en-US" dirty="0" smtClean="0"/>
              <a:t>Source/Footnote:</a:t>
            </a:r>
          </a:p>
        </p:txBody>
      </p:sp>
      <p:sp>
        <p:nvSpPr>
          <p:cNvPr id="5" name="Title 4"/>
          <p:cNvSpPr>
            <a:spLocks noGrp="1"/>
          </p:cNvSpPr>
          <p:nvPr>
            <p:ph type="title"/>
          </p:nvPr>
        </p:nvSpPr>
        <p:spPr>
          <a:xfrm>
            <a:off x="464531" y="0"/>
            <a:ext cx="7307879" cy="852650"/>
          </a:xfrm>
        </p:spPr>
        <p:txBody>
          <a:bodyPr/>
          <a:lstStyle>
            <a:lvl1pPr algn="l">
              <a:defRPr/>
            </a:lvl1pPr>
          </a:lstStyle>
          <a:p>
            <a:r>
              <a:rPr lang="en-US" dirty="0" smtClean="0"/>
              <a:t>Click to edit Master title style</a:t>
            </a:r>
            <a:endParaRPr lang="en-US" dirty="0"/>
          </a:p>
        </p:txBody>
      </p:sp>
      <p:sp>
        <p:nvSpPr>
          <p:cNvPr id="17" name="TextBox 16"/>
          <p:cNvSpPr txBox="1"/>
          <p:nvPr userDrawn="1"/>
        </p:nvSpPr>
        <p:spPr>
          <a:xfrm>
            <a:off x="7715675" y="6572515"/>
            <a:ext cx="961989" cy="113557"/>
          </a:xfrm>
          <a:prstGeom prst="rect">
            <a:avLst/>
          </a:prstGeom>
          <a:noFill/>
        </p:spPr>
        <p:txBody>
          <a:bodyPr wrap="square" lIns="0" tIns="0" rIns="0" bIns="0" rtlCol="0">
            <a:spAutoFit/>
          </a:bodyPr>
          <a:lstStyle/>
          <a:p>
            <a:pPr algn="r"/>
            <a:fld id="{3B13C816-CD58-43DE-9023-7F44D8523783}" type="slidenum">
              <a:rPr lang="en-US" sz="738" b="1" kern="1000" spc="-11" smtClean="0">
                <a:solidFill>
                  <a:schemeClr val="tx2"/>
                </a:solidFill>
                <a:latin typeface="Arial"/>
                <a:cs typeface="Arial"/>
              </a:rPr>
              <a:pPr algn="r"/>
              <a:t>‹#›</a:t>
            </a:fld>
            <a:endParaRPr lang="en-US" sz="738" b="1" kern="1000" spc="-11" dirty="0">
              <a:solidFill>
                <a:schemeClr val="tx2"/>
              </a:solidFill>
              <a:latin typeface="Arial"/>
              <a:cs typeface="Arial"/>
            </a:endParaRPr>
          </a:p>
        </p:txBody>
      </p:sp>
    </p:spTree>
    <p:extLst>
      <p:ext uri="{BB962C8B-B14F-4D97-AF65-F5344CB8AC3E}">
        <p14:creationId xmlns:p14="http://schemas.microsoft.com/office/powerpoint/2010/main" val="14708837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Rectangle 6"/>
          <p:cNvSpPr/>
          <p:nvPr userDrawn="1"/>
        </p:nvSpPr>
        <p:spPr>
          <a:xfrm>
            <a:off x="0" y="3"/>
            <a:ext cx="9144000" cy="3428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8976" tIns="49488" rIns="98976" bIns="49488" rtlCol="0" anchor="ctr">
            <a:normAutofit/>
          </a:bodyPr>
          <a:lstStyle/>
          <a:p>
            <a:pPr algn="ctr"/>
            <a:endParaRPr lang="en-US" sz="1477" b="1" dirty="0" smtClean="0"/>
          </a:p>
        </p:txBody>
      </p:sp>
      <p:sp>
        <p:nvSpPr>
          <p:cNvPr id="8" name="Text Placeholder 7"/>
          <p:cNvSpPr>
            <a:spLocks noGrp="1"/>
          </p:cNvSpPr>
          <p:nvPr>
            <p:ph type="body" sz="quarter" idx="15" hasCustomPrompt="1"/>
          </p:nvPr>
        </p:nvSpPr>
        <p:spPr>
          <a:xfrm>
            <a:off x="457200" y="913554"/>
            <a:ext cx="7315200" cy="28760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enter Subhead</a:t>
            </a:r>
            <a:endParaRPr lang="en-US" dirty="0"/>
          </a:p>
        </p:txBody>
      </p:sp>
      <p:sp>
        <p:nvSpPr>
          <p:cNvPr id="3" name="Text Placeholder 9"/>
          <p:cNvSpPr>
            <a:spLocks noGrp="1"/>
          </p:cNvSpPr>
          <p:nvPr>
            <p:ph type="body" sz="quarter" idx="14" hasCustomPrompt="1"/>
          </p:nvPr>
        </p:nvSpPr>
        <p:spPr>
          <a:xfrm>
            <a:off x="457206" y="6572513"/>
            <a:ext cx="6117167" cy="148748"/>
          </a:xfrm>
          <a:prstGeom prst="rect">
            <a:avLst/>
          </a:prstGeom>
          <a:noFill/>
          <a:ln>
            <a:noFill/>
          </a:ln>
        </p:spPr>
        <p:txBody>
          <a:bodyPr wrap="square" lIns="0" tIns="0" rIns="0" bIns="0" rtlCol="0" anchor="b">
            <a:normAutofit/>
          </a:bodyPr>
          <a:lstStyle>
            <a:lvl1pPr>
              <a:defRPr lang="en-US" sz="738" b="0" spc="-11" dirty="0" smtClean="0">
                <a:solidFill>
                  <a:schemeClr val="tx2"/>
                </a:solidFill>
              </a:defRPr>
            </a:lvl1pPr>
          </a:lstStyle>
          <a:p>
            <a:pPr lvl="0"/>
            <a:r>
              <a:rPr lang="en-US" dirty="0" smtClean="0"/>
              <a:t>Source/Footnote:</a:t>
            </a:r>
          </a:p>
        </p:txBody>
      </p:sp>
      <p:sp>
        <p:nvSpPr>
          <p:cNvPr id="5" name="Title 4"/>
          <p:cNvSpPr>
            <a:spLocks noGrp="1"/>
          </p:cNvSpPr>
          <p:nvPr>
            <p:ph type="title"/>
          </p:nvPr>
        </p:nvSpPr>
        <p:spPr>
          <a:xfrm>
            <a:off x="464531" y="0"/>
            <a:ext cx="7307879" cy="852650"/>
          </a:xfrm>
        </p:spPr>
        <p:txBody>
          <a:bodyPr/>
          <a:lstStyle>
            <a:lvl1pPr algn="l">
              <a:defRPr/>
            </a:lvl1pPr>
          </a:lstStyle>
          <a:p>
            <a:r>
              <a:rPr lang="en-US" dirty="0" smtClean="0"/>
              <a:t>Click to edit Master title style</a:t>
            </a:r>
            <a:endParaRPr lang="en-US" dirty="0"/>
          </a:p>
        </p:txBody>
      </p:sp>
      <p:sp>
        <p:nvSpPr>
          <p:cNvPr id="17" name="TextBox 16"/>
          <p:cNvSpPr txBox="1"/>
          <p:nvPr userDrawn="1"/>
        </p:nvSpPr>
        <p:spPr>
          <a:xfrm>
            <a:off x="7715675" y="6572515"/>
            <a:ext cx="961989" cy="113557"/>
          </a:xfrm>
          <a:prstGeom prst="rect">
            <a:avLst/>
          </a:prstGeom>
          <a:noFill/>
        </p:spPr>
        <p:txBody>
          <a:bodyPr wrap="square" lIns="0" tIns="0" rIns="0" bIns="0" rtlCol="0">
            <a:spAutoFit/>
          </a:bodyPr>
          <a:lstStyle/>
          <a:p>
            <a:pPr algn="r"/>
            <a:fld id="{3B13C816-CD58-43DE-9023-7F44D8523783}" type="slidenum">
              <a:rPr lang="en-US" sz="738" b="1" kern="1000" spc="-11" smtClean="0">
                <a:solidFill>
                  <a:schemeClr val="tx2"/>
                </a:solidFill>
                <a:latin typeface="Arial"/>
                <a:cs typeface="Arial"/>
              </a:rPr>
              <a:pPr algn="r"/>
              <a:t>‹#›</a:t>
            </a:fld>
            <a:endParaRPr lang="en-US" sz="738" b="1" kern="1000" spc="-11" dirty="0">
              <a:solidFill>
                <a:schemeClr val="tx2"/>
              </a:solidFill>
              <a:latin typeface="Arial"/>
              <a:cs typeface="Arial"/>
            </a:endParaRPr>
          </a:p>
        </p:txBody>
      </p:sp>
    </p:spTree>
    <p:extLst>
      <p:ext uri="{BB962C8B-B14F-4D97-AF65-F5344CB8AC3E}">
        <p14:creationId xmlns:p14="http://schemas.microsoft.com/office/powerpoint/2010/main" val="1513161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905000" y="6248400"/>
            <a:ext cx="5791200" cy="381000"/>
          </a:xfrm>
          <a:prstGeom prst="rect">
            <a:avLst/>
          </a:prstGeom>
          <a:noFill/>
          <a:ln w="9525">
            <a:noFill/>
            <a:round/>
            <a:headEnd/>
            <a:tailEnd/>
          </a:ln>
        </p:spPr>
      </p:pic>
      <p:pic>
        <p:nvPicPr>
          <p:cNvPr id="5" name="Picture 1" descr="crishdr"/>
          <p:cNvPicPr>
            <a:picLocks noChangeAspect="1" noChangeArrowheads="1"/>
          </p:cNvPicPr>
          <p:nvPr userDrawn="1"/>
        </p:nvPicPr>
        <p:blipFill>
          <a:blip r:embed="rId3" cstate="print"/>
          <a:srcRect/>
          <a:stretch>
            <a:fillRect/>
          </a:stretch>
        </p:blipFill>
        <p:spPr bwMode="auto">
          <a:xfrm>
            <a:off x="8001000" y="381000"/>
            <a:ext cx="1143000" cy="6667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B09FD275-8DE3-4815-B6B1-A03E05189C86}" type="datetimeFigureOut">
              <a:rPr lang="en-US"/>
              <a:pPr>
                <a:defRPr/>
              </a:pPr>
              <a:t>1/18/2020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D080D05-EA48-476F-BD8B-470C93B760D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6553200" y="6400800"/>
            <a:ext cx="2133600" cy="457200"/>
          </a:xfrm>
          <a:prstGeom prst="rect">
            <a:avLst/>
          </a:prstGeom>
        </p:spPr>
        <p:txBody>
          <a:bodyPr anchor="ctr"/>
          <a:lstStyle/>
          <a:p>
            <a:pPr algn="r" fontAlgn="auto">
              <a:spcBef>
                <a:spcPts val="0"/>
              </a:spcBef>
              <a:spcAft>
                <a:spcPts val="0"/>
              </a:spcAft>
              <a:defRPr/>
            </a:pPr>
            <a:fld id="{DE570198-FE8B-444C-B4B2-430FFC643F92}" type="slidenum">
              <a:rPr lang="en-US" sz="1200">
                <a:solidFill>
                  <a:schemeClr val="tx1">
                    <a:tint val="75000"/>
                  </a:schemeClr>
                </a:solidFill>
                <a:latin typeface="+mn-lt"/>
                <a:cs typeface="+mn-cs"/>
              </a:rPr>
              <a:pPr algn="r" fontAlgn="auto">
                <a:spcBef>
                  <a:spcPts val="0"/>
                </a:spcBef>
                <a:spcAft>
                  <a:spcPts val="0"/>
                </a:spcAft>
                <a:defRPr/>
              </a:pPr>
              <a:t>‹#›</a:t>
            </a:fld>
            <a:endParaRPr lang="en-US" sz="1200">
              <a:solidFill>
                <a:schemeClr val="tx1">
                  <a:tint val="75000"/>
                </a:schemeClr>
              </a:solidFill>
              <a:latin typeface="+mn-lt"/>
              <a:cs typeface="+mn-cs"/>
            </a:endParaRPr>
          </a:p>
        </p:txBody>
      </p:sp>
      <p:pic>
        <p:nvPicPr>
          <p:cNvPr id="5" name="Picture 2"/>
          <p:cNvPicPr>
            <a:picLocks noChangeAspect="1" noChangeArrowheads="1"/>
          </p:cNvPicPr>
          <p:nvPr userDrawn="1"/>
        </p:nvPicPr>
        <p:blipFill>
          <a:blip r:embed="rId2" cstate="print"/>
          <a:srcRect/>
          <a:stretch>
            <a:fillRect/>
          </a:stretch>
        </p:blipFill>
        <p:spPr bwMode="auto">
          <a:xfrm>
            <a:off x="6324600" y="6400800"/>
            <a:ext cx="2581275" cy="265113"/>
          </a:xfrm>
          <a:prstGeom prst="rect">
            <a:avLst/>
          </a:prstGeom>
          <a:noFill/>
          <a:ln w="9525">
            <a:noFill/>
            <a:round/>
            <a:headEnd/>
            <a:tailEnd/>
          </a:ln>
        </p:spPr>
      </p:pic>
      <p:pic>
        <p:nvPicPr>
          <p:cNvPr id="6" name="Picture 1" descr="crishdr"/>
          <p:cNvPicPr>
            <a:picLocks noChangeAspect="1" noChangeArrowheads="1"/>
          </p:cNvPicPr>
          <p:nvPr userDrawn="1"/>
        </p:nvPicPr>
        <p:blipFill>
          <a:blip r:embed="rId3" cstate="print"/>
          <a:srcRect/>
          <a:stretch>
            <a:fillRect/>
          </a:stretch>
        </p:blipFill>
        <p:spPr bwMode="auto">
          <a:xfrm>
            <a:off x="7772400" y="381000"/>
            <a:ext cx="1171575" cy="6667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2F45B7-9B02-41CF-A901-66A99AC998C3}" type="datetimeFigureOut">
              <a:rPr lang="en-US"/>
              <a:pPr>
                <a:defRPr/>
              </a:pPr>
              <a:t>1/18/2020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5D2DE4-FD1C-4350-8AEC-A2D1B95FAE5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9A0D72-7792-4011-8C89-AD65C1918BBC}"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610797-4035-4DAA-8D77-42C2361F58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6553200" y="6400800"/>
            <a:ext cx="2133600" cy="457200"/>
          </a:xfrm>
          <a:prstGeom prst="rect">
            <a:avLst/>
          </a:prstGeom>
        </p:spPr>
        <p:txBody>
          <a:bodyPr anchor="ctr"/>
          <a:lstStyle/>
          <a:p>
            <a:pPr algn="r" fontAlgn="auto">
              <a:spcBef>
                <a:spcPts val="0"/>
              </a:spcBef>
              <a:spcAft>
                <a:spcPts val="0"/>
              </a:spcAft>
              <a:defRPr/>
            </a:pPr>
            <a:fld id="{9D6FA010-F766-4143-BC24-08FC89D8DBD0}" type="slidenum">
              <a:rPr lang="en-US" sz="1200">
                <a:solidFill>
                  <a:schemeClr val="tx1">
                    <a:tint val="75000"/>
                  </a:schemeClr>
                </a:solidFill>
                <a:latin typeface="+mn-lt"/>
                <a:cs typeface="+mn-cs"/>
              </a:rPr>
              <a:pPr algn="r" fontAlgn="auto">
                <a:spcBef>
                  <a:spcPts val="0"/>
                </a:spcBef>
                <a:spcAft>
                  <a:spcPts val="0"/>
                </a:spcAft>
                <a:defRPr/>
              </a:pPr>
              <a:t>‹#›</a:t>
            </a:fld>
            <a:endParaRPr lang="en-US" sz="1200">
              <a:solidFill>
                <a:schemeClr val="tx1">
                  <a:tint val="75000"/>
                </a:schemeClr>
              </a:solidFill>
              <a:latin typeface="+mn-lt"/>
              <a:cs typeface="+mn-cs"/>
            </a:endParaRPr>
          </a:p>
        </p:txBody>
      </p:sp>
      <p:pic>
        <p:nvPicPr>
          <p:cNvPr id="5" name="Picture 2"/>
          <p:cNvPicPr>
            <a:picLocks noChangeAspect="1" noChangeArrowheads="1"/>
          </p:cNvPicPr>
          <p:nvPr userDrawn="1"/>
        </p:nvPicPr>
        <p:blipFill>
          <a:blip r:embed="rId2" cstate="print"/>
          <a:srcRect/>
          <a:stretch>
            <a:fillRect/>
          </a:stretch>
        </p:blipFill>
        <p:spPr bwMode="auto">
          <a:xfrm>
            <a:off x="6324600" y="6400800"/>
            <a:ext cx="2581275" cy="265113"/>
          </a:xfrm>
          <a:prstGeom prst="rect">
            <a:avLst/>
          </a:prstGeom>
          <a:noFill/>
          <a:ln w="9525">
            <a:noFill/>
            <a:round/>
            <a:headEnd/>
            <a:tailEnd/>
          </a:ln>
        </p:spPr>
      </p:pic>
      <p:pic>
        <p:nvPicPr>
          <p:cNvPr id="6" name="Picture 1" descr="crishdr"/>
          <p:cNvPicPr>
            <a:picLocks noChangeAspect="1" noChangeArrowheads="1"/>
          </p:cNvPicPr>
          <p:nvPr userDrawn="1"/>
        </p:nvPicPr>
        <p:blipFill>
          <a:blip r:embed="rId3" cstate="print"/>
          <a:srcRect/>
          <a:stretch>
            <a:fillRect/>
          </a:stretch>
        </p:blipFill>
        <p:spPr bwMode="auto">
          <a:xfrm>
            <a:off x="7772400" y="381000"/>
            <a:ext cx="1171575" cy="6667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5122C8-C922-432D-9AFD-054782F9D551}" type="datetimeFigureOut">
              <a:rPr lang="en-US"/>
              <a:pPr>
                <a:defRPr/>
              </a:pPr>
              <a:t>1/18/2020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42D09F-4D28-4863-A26F-EFA7F681241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descr="crishdr"/>
          <p:cNvPicPr>
            <a:picLocks noChangeAspect="1" noChangeArrowheads="1"/>
          </p:cNvPicPr>
          <p:nvPr userDrawn="1"/>
        </p:nvPicPr>
        <p:blipFill>
          <a:blip r:embed="rId2" cstate="print"/>
          <a:srcRect/>
          <a:stretch>
            <a:fillRect/>
          </a:stretch>
        </p:blipFill>
        <p:spPr bwMode="auto">
          <a:xfrm>
            <a:off x="7972425" y="0"/>
            <a:ext cx="1171575" cy="66675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6324600" y="6400800"/>
            <a:ext cx="2581275" cy="265113"/>
          </a:xfrm>
          <a:prstGeom prst="rect">
            <a:avLst/>
          </a:prstGeom>
          <a:noFill/>
          <a:ln w="9525">
            <a:noFill/>
            <a:round/>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4D39F53-D0C1-475D-8A1C-0AC8B7E91AEE}" type="datetimeFigureOut">
              <a:rPr lang="en-US"/>
              <a:pPr>
                <a:defRPr/>
              </a:pPr>
              <a:t>1/18/2020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B4BB678-11FB-4752-8F77-E29A3BF718C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43F978-8676-465B-B72E-F17B444AF0B9}" type="datetimeFigureOut">
              <a:rPr lang="en-US"/>
              <a:pPr>
                <a:defRPr/>
              </a:pPr>
              <a:t>1/18/2020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099A15-368D-4C3F-A8D1-14336616EEC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12355A-C734-4394-A610-10DD422BA136}" type="datetimeFigureOut">
              <a:rPr lang="en-US"/>
              <a:pPr>
                <a:defRPr/>
              </a:pPr>
              <a:t>1/18/2020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67C385-FE61-4307-8259-B4FDF8357E6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531867-856E-4E42-AD90-D00ED6D95090}" type="datetimeFigureOut">
              <a:rPr lang="en-US"/>
              <a:pPr>
                <a:defRPr/>
              </a:pPr>
              <a:t>1/18/2020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632D91-5913-41DD-9BD4-B1F5C78CD48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512CBB-D1DB-49EF-9E01-3CBA1A6692C5}"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B710DC-FFEE-49F9-AC34-B2223DE166A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192269-1A63-45E7-93D6-53E6979D2CEB}"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53BE00-C97D-4C29-80C3-20754F37D13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D2D7E0-13CF-4B76-BB9A-E3E354418C43}"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8CD99C-5904-45D1-A399-6F68D8F176D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7B81EB-CCDD-4DBC-8EDC-54B2F2E00FF3}"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A4A01-344C-4249-88D2-28BC4CC782E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90600" y="457200"/>
            <a:ext cx="6629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6002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243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3924300"/>
            <a:ext cx="3848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a:defRPr/>
            </a:lvl1pPr>
          </a:lstStyle>
          <a:p>
            <a:pPr>
              <a:defRPr/>
            </a:pPr>
            <a:fld id="{C0CF7841-BCE6-4AB7-A181-E5ADD07D882F}" type="datetime1">
              <a:rPr lang="en-US"/>
              <a:pPr>
                <a:defRPr/>
              </a:pPr>
              <a:t>1/18/2020</a:t>
            </a:fld>
            <a:endParaRPr lang="en-US" altLang="en-US"/>
          </a:p>
        </p:txBody>
      </p:sp>
      <p:sp>
        <p:nvSpPr>
          <p:cNvPr id="8" name="Rectangle 8"/>
          <p:cNvSpPr>
            <a:spLocks noGrp="1" noChangeArrowheads="1"/>
          </p:cNvSpPr>
          <p:nvPr>
            <p:ph type="ftr" sz="quarter" idx="11"/>
          </p:nvPr>
        </p:nvSpPr>
        <p:spPr/>
        <p:txBody>
          <a:bodyPr/>
          <a:lstStyle>
            <a:lvl1pPr>
              <a:defRPr/>
            </a:lvl1pPr>
          </a:lstStyle>
          <a:p>
            <a:pPr>
              <a:defRPr/>
            </a:pPr>
            <a:r>
              <a:rPr lang="en-US" altLang="en-US"/>
              <a:t>University of Minnesota  </a:t>
            </a:r>
            <a:r>
              <a:rPr lang="en-US" altLang="en-US" u="sng"/>
              <a:t>D</a:t>
            </a:r>
            <a:r>
              <a:rPr lang="en-US" altLang="en-US"/>
              <a:t>igital Technology Center  </a:t>
            </a:r>
            <a:r>
              <a:rPr lang="en-US" altLang="en-US" u="sng"/>
              <a:t>I</a:t>
            </a:r>
            <a:r>
              <a:rPr lang="en-US" altLang="en-US"/>
              <a:t>ntelligent </a:t>
            </a:r>
            <a:r>
              <a:rPr lang="en-US" altLang="en-US" u="sng"/>
              <a:t>S</a:t>
            </a:r>
            <a:r>
              <a:rPr lang="en-US" altLang="en-US"/>
              <a:t>torage </a:t>
            </a:r>
            <a:r>
              <a:rPr lang="en-US" altLang="en-US" u="sng"/>
              <a:t>C</a:t>
            </a:r>
            <a:r>
              <a:rPr lang="en-US" altLang="en-US"/>
              <a:t>onsortium</a:t>
            </a:r>
            <a:endParaRPr lang="en-US" altLang="en-US" i="1"/>
          </a:p>
        </p:txBody>
      </p:sp>
      <p:sp>
        <p:nvSpPr>
          <p:cNvPr id="9" name="Rectangle 9"/>
          <p:cNvSpPr>
            <a:spLocks noGrp="1" noChangeArrowheads="1"/>
          </p:cNvSpPr>
          <p:nvPr>
            <p:ph type="sldNum" sz="quarter" idx="12"/>
          </p:nvPr>
        </p:nvSpPr>
        <p:spPr/>
        <p:txBody>
          <a:bodyPr/>
          <a:lstStyle>
            <a:lvl1pPr>
              <a:defRPr/>
            </a:lvl1pPr>
          </a:lstStyle>
          <a:p>
            <a:pPr>
              <a:defRPr/>
            </a:pPr>
            <a:fld id="{54D0697F-D912-4DD7-A559-18638D1A4A1D}"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8175" y="225425"/>
            <a:ext cx="6840538" cy="1008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8175" y="1449388"/>
            <a:ext cx="3343275"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03850" y="1449388"/>
            <a:ext cx="3344863" cy="4751387"/>
          </a:xfrm>
        </p:spPr>
        <p:txBody>
          <a:bodyPr rtlCol="0">
            <a:normAutofit/>
          </a:bodyPr>
          <a:lstStyle/>
          <a:p>
            <a:pPr lvl="0"/>
            <a:r>
              <a:rPr lang="en-US" noProof="0" smtClean="0"/>
              <a:t>Click icon to add clip art</a:t>
            </a:r>
            <a:endParaRPr lang="en-US" noProof="0"/>
          </a:p>
        </p:txBody>
      </p:sp>
      <p:sp>
        <p:nvSpPr>
          <p:cNvPr id="5" name="Date Placeholder 4"/>
          <p:cNvSpPr>
            <a:spLocks noGrp="1"/>
          </p:cNvSpPr>
          <p:nvPr>
            <p:ph type="dt" sz="half" idx="10"/>
          </p:nvPr>
        </p:nvSpPr>
        <p:spPr>
          <a:xfrm>
            <a:off x="431800" y="6308725"/>
            <a:ext cx="1838325" cy="349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376488" y="6308725"/>
            <a:ext cx="4314825" cy="349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pPr>
              <a:defRPr/>
            </a:pPr>
            <a:fld id="{DECB716F-8780-49C3-8EB4-1B85AC8D12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6434C4-7214-48D7-AF75-1E9F0DADF62F}"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BA486A-D5C1-4D92-ACEB-147E7440EE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descr="crishdr"/>
          <p:cNvPicPr>
            <a:picLocks noChangeAspect="1" noChangeArrowheads="1"/>
          </p:cNvPicPr>
          <p:nvPr userDrawn="1"/>
        </p:nvPicPr>
        <p:blipFill>
          <a:blip r:embed="rId2" cstate="print"/>
          <a:srcRect/>
          <a:stretch>
            <a:fillRect/>
          </a:stretch>
        </p:blipFill>
        <p:spPr bwMode="auto">
          <a:xfrm>
            <a:off x="7972425" y="0"/>
            <a:ext cx="1171575" cy="66675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6324600" y="6400800"/>
            <a:ext cx="2581275" cy="265113"/>
          </a:xfrm>
          <a:prstGeom prst="rect">
            <a:avLst/>
          </a:prstGeom>
          <a:noFill/>
          <a:ln w="9525">
            <a:noFill/>
            <a:round/>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E6CCFAE1-CF2C-4052-B988-AA8197F278EF}" type="datetimeFigureOut">
              <a:rPr lang="en-US"/>
              <a:pPr>
                <a:defRPr/>
              </a:pPr>
              <a:t>1/18/2020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1792EDE-A183-4EB5-98EA-56BBD3111D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96BB88-AAD2-4EC6-9AFE-8C26B6C53F81}" type="datetimeFigureOut">
              <a:rPr lang="en-US"/>
              <a:pPr>
                <a:defRPr/>
              </a:pPr>
              <a:t>1/18/2020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30AC12-28FB-4054-89BA-C3F3B35C5A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8703BD-6EAF-4E3D-AF2E-2D07AEBE77F1}" type="datetimeFigureOut">
              <a:rPr lang="en-US"/>
              <a:pPr>
                <a:defRPr/>
              </a:pPr>
              <a:t>1/18/2020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214466-181D-49DB-B957-E585FD51F8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2414BF-735E-4E1A-B58C-923D4BE3ACD6}" type="datetimeFigureOut">
              <a:rPr lang="en-US"/>
              <a:pPr>
                <a:defRPr/>
              </a:pPr>
              <a:t>1/18/2020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47406E-A3DA-4B3C-A3D5-6D5E5E6163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D23D9E-72C8-4E70-9B5E-AA036A0B82A2}"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C30336-971B-462B-A85B-46889B75AA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BED9B7-DC7E-422E-AB67-A717200A4AF5}"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CF02C-7762-48F6-8872-6667F7920D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D0F93A-6ADA-4D7A-9F77-097CF8A0317B}" type="datetimeFigureOut">
              <a:rPr lang="en-US"/>
              <a:pPr>
                <a:defRPr/>
              </a:pPr>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53AADA-41F0-47BA-886B-EA859A1ACB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17" r:id="rId3"/>
    <p:sldLayoutId id="2147484135" r:id="rId4"/>
    <p:sldLayoutId id="2147484118" r:id="rId5"/>
    <p:sldLayoutId id="2147484119" r:id="rId6"/>
    <p:sldLayoutId id="2147484120" r:id="rId7"/>
    <p:sldLayoutId id="2147484121" r:id="rId8"/>
    <p:sldLayoutId id="2147484122" r:id="rId9"/>
    <p:sldLayoutId id="2147484123" r:id="rId10"/>
    <p:sldLayoutId id="2147484124" r:id="rId11"/>
    <p:sldLayoutId id="2147484136" r:id="rId12"/>
    <p:sldLayoutId id="2147484142" r:id="rId13"/>
    <p:sldLayoutId id="2147484143" r:id="rId14"/>
    <p:sldLayoutId id="2147484144" r:id="rId15"/>
    <p:sldLayoutId id="2147484145"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80D67C-3F2E-483F-8F39-D002989B46E4}" type="datetimeFigureOut">
              <a:rPr lang="en-US"/>
              <a:pPr>
                <a:defRPr/>
              </a:pPr>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A9B8F5-5F8F-42E1-83D9-5026CD867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25" r:id="rId3"/>
    <p:sldLayoutId id="2147484139" r:id="rId4"/>
    <p:sldLayoutId id="2147484126" r:id="rId5"/>
    <p:sldLayoutId id="2147484127" r:id="rId6"/>
    <p:sldLayoutId id="2147484128" r:id="rId7"/>
    <p:sldLayoutId id="2147484129" r:id="rId8"/>
    <p:sldLayoutId id="2147484130" r:id="rId9"/>
    <p:sldLayoutId id="2147484131" r:id="rId10"/>
    <p:sldLayoutId id="2147484132" r:id="rId11"/>
    <p:sldLayoutId id="2147484140" r:id="rId12"/>
    <p:sldLayoutId id="214748414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35.png"/><Relationship Id="rId5" Type="http://schemas.openxmlformats.org/officeDocument/2006/relationships/image" Target="../media/image38.png"/><Relationship Id="rId10" Type="http://schemas.openxmlformats.org/officeDocument/2006/relationships/oleObject" Target="../embeddings/oleObject4.bin"/><Relationship Id="rId4" Type="http://schemas.openxmlformats.org/officeDocument/2006/relationships/image" Target="../media/image37.jpe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jpeg"/><Relationship Id="rId17" Type="http://schemas.openxmlformats.org/officeDocument/2006/relationships/image" Target="../media/image59.png"/><Relationship Id="rId25" Type="http://schemas.openxmlformats.org/officeDocument/2006/relationships/image" Target="../media/image67.jpeg"/><Relationship Id="rId2" Type="http://schemas.openxmlformats.org/officeDocument/2006/relationships/notesSlide" Target="../notesSlides/notesSlide12.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jpe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2.png"/><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p:txBody>
          <a:bodyPr/>
          <a:lstStyle/>
          <a:p>
            <a:pPr>
              <a:defRPr/>
            </a:pPr>
            <a:fld id="{5A8E895F-830C-413A-9A72-CE18A7A9529B}" type="datetime1">
              <a:rPr lang="en-US"/>
              <a:pPr>
                <a:defRPr/>
              </a:pPr>
              <a:t>1/18/2020</a:t>
            </a:fld>
            <a:endParaRPr lang="en-US" altLang="en-US"/>
          </a:p>
        </p:txBody>
      </p:sp>
      <p:sp>
        <p:nvSpPr>
          <p:cNvPr id="6147" name="Footer Placeholder 2"/>
          <p:cNvSpPr>
            <a:spLocks noGrp="1"/>
          </p:cNvSpPr>
          <p:nvPr>
            <p:ph type="ftr" sz="quarter" idx="11"/>
          </p:nvPr>
        </p:nvSpPr>
        <p:spPr/>
        <p:txBody>
          <a:bodyPr/>
          <a:lstStyle/>
          <a:p>
            <a:pPr>
              <a:defRPr/>
            </a:pPr>
            <a:r>
              <a:rPr lang="en-US" altLang="en-US" smtClean="0"/>
              <a:t>University of Minnesota  </a:t>
            </a:r>
            <a:r>
              <a:rPr lang="en-US" altLang="en-US" u="sng" smtClean="0"/>
              <a:t>D</a:t>
            </a:r>
            <a:r>
              <a:rPr lang="en-US" altLang="en-US" smtClean="0"/>
              <a:t>igital Technology Center  </a:t>
            </a:r>
            <a:r>
              <a:rPr lang="en-US" altLang="en-US" u="sng" smtClean="0"/>
              <a:t>I</a:t>
            </a:r>
            <a:r>
              <a:rPr lang="en-US" altLang="en-US" smtClean="0"/>
              <a:t>ntelligent </a:t>
            </a:r>
            <a:r>
              <a:rPr lang="en-US" altLang="en-US" u="sng" smtClean="0"/>
              <a:t>S</a:t>
            </a:r>
            <a:r>
              <a:rPr lang="en-US" altLang="en-US" smtClean="0"/>
              <a:t>torage </a:t>
            </a:r>
            <a:r>
              <a:rPr lang="en-US" altLang="en-US" u="sng" smtClean="0"/>
              <a:t>C</a:t>
            </a:r>
            <a:r>
              <a:rPr lang="en-US" altLang="en-US" smtClean="0"/>
              <a:t>onsortium</a:t>
            </a:r>
            <a:endParaRPr lang="en-US" altLang="en-US" i="1" smtClean="0"/>
          </a:p>
        </p:txBody>
      </p:sp>
      <p:sp>
        <p:nvSpPr>
          <p:cNvPr id="6148" name="Slide Number Placeholder 3"/>
          <p:cNvSpPr>
            <a:spLocks noGrp="1"/>
          </p:cNvSpPr>
          <p:nvPr>
            <p:ph type="sldNum" sz="quarter" idx="12"/>
          </p:nvPr>
        </p:nvSpPr>
        <p:spPr/>
        <p:txBody>
          <a:bodyPr/>
          <a:lstStyle/>
          <a:p>
            <a:pPr>
              <a:defRPr/>
            </a:pPr>
            <a:fld id="{5705A38A-D636-4288-B85E-754F66DD429F}" type="slidenum">
              <a:rPr lang="en-US" altLang="en-US"/>
              <a:pPr>
                <a:defRPr/>
              </a:pPr>
              <a:t>1</a:t>
            </a:fld>
            <a:endParaRPr lang="en-US" altLang="en-US"/>
          </a:p>
        </p:txBody>
      </p:sp>
      <p:sp>
        <p:nvSpPr>
          <p:cNvPr id="15365" name="Text Box 2"/>
          <p:cNvSpPr txBox="1">
            <a:spLocks noChangeArrowheads="1"/>
          </p:cNvSpPr>
          <p:nvPr/>
        </p:nvSpPr>
        <p:spPr bwMode="auto">
          <a:xfrm>
            <a:off x="3962400" y="1676400"/>
            <a:ext cx="4811713" cy="4484688"/>
          </a:xfrm>
          <a:prstGeom prst="rect">
            <a:avLst/>
          </a:prstGeom>
          <a:noFill/>
          <a:ln w="9525">
            <a:noFill/>
            <a:miter lim="800000"/>
            <a:headEnd/>
            <a:tailEnd/>
          </a:ln>
        </p:spPr>
        <p:txBody>
          <a:bodyPr>
            <a:spAutoFit/>
          </a:bodyPr>
          <a:lstStyle/>
          <a:p>
            <a:pPr algn="ctr"/>
            <a:endParaRPr lang="en-US" sz="2800" b="1" dirty="0">
              <a:latin typeface="Calibri" pitchFamily="34" charset="0"/>
            </a:endParaRPr>
          </a:p>
          <a:p>
            <a:pPr algn="ctr">
              <a:spcAft>
                <a:spcPct val="5000"/>
              </a:spcAft>
            </a:pPr>
            <a:endParaRPr lang="en-US" b="1" dirty="0">
              <a:latin typeface="Calibri" pitchFamily="34" charset="0"/>
            </a:endParaRPr>
          </a:p>
          <a:p>
            <a:pPr algn="ctr">
              <a:spcAft>
                <a:spcPct val="5000"/>
              </a:spcAft>
            </a:pPr>
            <a:r>
              <a:rPr lang="en-US" sz="2000" b="1" dirty="0">
                <a:latin typeface="Calibri" pitchFamily="34" charset="0"/>
              </a:rPr>
              <a:t> David Hung-Chang Du</a:t>
            </a:r>
          </a:p>
          <a:p>
            <a:pPr algn="ctr">
              <a:spcAft>
                <a:spcPct val="5000"/>
              </a:spcAft>
            </a:pPr>
            <a:endParaRPr lang="en-US" sz="2000" b="1" dirty="0">
              <a:latin typeface="Calibri" pitchFamily="34" charset="0"/>
            </a:endParaRPr>
          </a:p>
          <a:p>
            <a:pPr algn="ctr">
              <a:spcAft>
                <a:spcPct val="5000"/>
              </a:spcAft>
            </a:pPr>
            <a:r>
              <a:rPr lang="en-US" sz="2000" b="1" dirty="0">
                <a:latin typeface="Calibri" pitchFamily="34" charset="0"/>
              </a:rPr>
              <a:t>Qwest Chair Professor</a:t>
            </a:r>
          </a:p>
          <a:p>
            <a:pPr algn="ctr">
              <a:spcAft>
                <a:spcPct val="5000"/>
              </a:spcAft>
            </a:pPr>
            <a:r>
              <a:rPr lang="en-US" sz="2000" b="1" dirty="0">
                <a:latin typeface="Calibri" pitchFamily="34" charset="0"/>
              </a:rPr>
              <a:t>Computer Science and Engineering</a:t>
            </a:r>
          </a:p>
          <a:p>
            <a:pPr algn="ctr">
              <a:spcAft>
                <a:spcPct val="5000"/>
              </a:spcAft>
            </a:pPr>
            <a:r>
              <a:rPr lang="en-US" sz="2000" b="1" dirty="0">
                <a:latin typeface="Calibri" pitchFamily="34" charset="0"/>
              </a:rPr>
              <a:t>University of  Minnesota</a:t>
            </a:r>
          </a:p>
          <a:p>
            <a:pPr algn="ctr">
              <a:spcAft>
                <a:spcPct val="5000"/>
              </a:spcAft>
            </a:pPr>
            <a:r>
              <a:rPr lang="en-US" sz="2000" b="1" dirty="0">
                <a:latin typeface="Calibri" pitchFamily="34" charset="0"/>
              </a:rPr>
              <a:t>du@cs.umn.edu</a:t>
            </a:r>
          </a:p>
          <a:p>
            <a:pPr algn="ctr">
              <a:spcAft>
                <a:spcPct val="5000"/>
              </a:spcAft>
            </a:pPr>
            <a:endParaRPr lang="en-US" b="1" dirty="0">
              <a:latin typeface="Calibri" pitchFamily="34" charset="0"/>
            </a:endParaRPr>
          </a:p>
          <a:p>
            <a:pPr algn="ctr">
              <a:spcAft>
                <a:spcPct val="5000"/>
              </a:spcAft>
            </a:pPr>
            <a:endParaRPr lang="en-US" b="1" dirty="0">
              <a:latin typeface="Calibri" pitchFamily="34" charset="0"/>
            </a:endParaRPr>
          </a:p>
          <a:p>
            <a:pPr algn="ctr">
              <a:spcAft>
                <a:spcPct val="5000"/>
              </a:spcAft>
            </a:pPr>
            <a:endParaRPr lang="en-US" b="1" dirty="0">
              <a:latin typeface="Calibri" pitchFamily="34" charset="0"/>
            </a:endParaRPr>
          </a:p>
          <a:p>
            <a:pPr algn="ctr">
              <a:spcAft>
                <a:spcPct val="5000"/>
              </a:spcAft>
            </a:pPr>
            <a:r>
              <a:rPr lang="en-US" b="1" dirty="0">
                <a:latin typeface="Calibri" pitchFamily="34" charset="0"/>
              </a:rPr>
              <a:t>CRIS: NSF I/UCRC Center on Intelligent Storage</a:t>
            </a:r>
          </a:p>
          <a:p>
            <a:pPr algn="ctr">
              <a:spcAft>
                <a:spcPct val="5000"/>
              </a:spcAft>
            </a:pPr>
            <a:endParaRPr lang="en-US" b="1" dirty="0">
              <a:latin typeface="Calibri" pitchFamily="34" charset="0"/>
            </a:endParaRPr>
          </a:p>
          <a:p>
            <a:pPr algn="ctr">
              <a:spcAft>
                <a:spcPct val="5000"/>
              </a:spcAft>
            </a:pPr>
            <a:endParaRPr lang="en-US" b="1" dirty="0">
              <a:latin typeface="Calibri" pitchFamily="34" charset="0"/>
            </a:endParaRPr>
          </a:p>
        </p:txBody>
      </p:sp>
      <p:sp>
        <p:nvSpPr>
          <p:cNvPr id="15366" name="Text Box 3"/>
          <p:cNvSpPr txBox="1">
            <a:spLocks noChangeArrowheads="1"/>
          </p:cNvSpPr>
          <p:nvPr/>
        </p:nvSpPr>
        <p:spPr bwMode="auto">
          <a:xfrm>
            <a:off x="1371600" y="304800"/>
            <a:ext cx="7543800" cy="1600438"/>
          </a:xfrm>
          <a:prstGeom prst="rect">
            <a:avLst/>
          </a:prstGeom>
          <a:noFill/>
          <a:ln w="9525">
            <a:noFill/>
            <a:miter lim="800000"/>
            <a:headEnd/>
            <a:tailEnd/>
          </a:ln>
        </p:spPr>
        <p:txBody>
          <a:bodyPr>
            <a:spAutoFit/>
          </a:bodyPr>
          <a:lstStyle/>
          <a:p>
            <a:pPr algn="ctr">
              <a:spcBef>
                <a:spcPct val="50000"/>
              </a:spcBef>
            </a:pPr>
            <a:r>
              <a:rPr lang="en-US" sz="2800" b="1" dirty="0" err="1" smtClean="0">
                <a:latin typeface="Calibri" pitchFamily="34" charset="0"/>
              </a:rPr>
              <a:t>Csci</a:t>
            </a:r>
            <a:r>
              <a:rPr lang="en-US" sz="2800" b="1" dirty="0" smtClean="0">
                <a:latin typeface="Calibri" pitchFamily="34" charset="0"/>
              </a:rPr>
              <a:t> 5980 Special Topic:  Storage Systems for Supporting Big Data Applications</a:t>
            </a:r>
          </a:p>
          <a:p>
            <a:pPr algn="ctr">
              <a:spcBef>
                <a:spcPct val="50000"/>
              </a:spcBef>
            </a:pPr>
            <a:r>
              <a:rPr lang="en-US" sz="2800" b="1" dirty="0" smtClean="0">
                <a:latin typeface="Calibri" pitchFamily="34" charset="0"/>
              </a:rPr>
              <a:t>Spring 2020</a:t>
            </a:r>
            <a:endParaRPr lang="en-US" sz="2800" b="1" dirty="0">
              <a:latin typeface="Calibri" pitchFamily="34" charset="0"/>
            </a:endParaRPr>
          </a:p>
        </p:txBody>
      </p:sp>
      <p:pic>
        <p:nvPicPr>
          <p:cNvPr id="15367" name="Picture 4" descr="walter"/>
          <p:cNvPicPr>
            <a:picLocks noChangeAspect="1" noChangeArrowheads="1"/>
          </p:cNvPicPr>
          <p:nvPr/>
        </p:nvPicPr>
        <p:blipFill>
          <a:blip r:embed="rId3" cstate="print"/>
          <a:srcRect/>
          <a:stretch>
            <a:fillRect/>
          </a:stretch>
        </p:blipFill>
        <p:spPr bwMode="auto">
          <a:xfrm>
            <a:off x="914400" y="1600200"/>
            <a:ext cx="2830513" cy="4191000"/>
          </a:xfrm>
          <a:prstGeom prst="rect">
            <a:avLst/>
          </a:prstGeom>
          <a:noFill/>
          <a:ln w="9525">
            <a:noFill/>
            <a:miter lim="800000"/>
            <a:headEnd/>
            <a:tailEnd/>
          </a:ln>
        </p:spPr>
      </p:pic>
      <p:sp>
        <p:nvSpPr>
          <p:cNvPr id="15368" name="Rectangle 5"/>
          <p:cNvSpPr>
            <a:spLocks noChangeArrowheads="1"/>
          </p:cNvSpPr>
          <p:nvPr/>
        </p:nvSpPr>
        <p:spPr bwMode="auto">
          <a:xfrm>
            <a:off x="923925" y="4727575"/>
            <a:ext cx="184150" cy="457200"/>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15369" name="Line 6"/>
          <p:cNvSpPr>
            <a:spLocks noChangeShapeType="1"/>
          </p:cNvSpPr>
          <p:nvPr/>
        </p:nvSpPr>
        <p:spPr bwMode="auto">
          <a:xfrm>
            <a:off x="533400" y="6248400"/>
            <a:ext cx="8077200" cy="0"/>
          </a:xfrm>
          <a:prstGeom prst="line">
            <a:avLst/>
          </a:prstGeom>
          <a:noFill/>
          <a:ln w="9525">
            <a:solidFill>
              <a:schemeClr val="tx1"/>
            </a:solidFill>
            <a:miter lim="800000"/>
            <a:headEnd/>
            <a:tailEnd/>
          </a:ln>
        </p:spPr>
        <p:txBody>
          <a:bodyPr wrap="none"/>
          <a:lstStyle/>
          <a:p>
            <a:endParaRPr lang="en-US"/>
          </a:p>
        </p:txBody>
      </p:sp>
      <p:sp>
        <p:nvSpPr>
          <p:cNvPr id="15370" name="Text Box 8"/>
          <p:cNvSpPr txBox="1">
            <a:spLocks noChangeArrowheads="1"/>
          </p:cNvSpPr>
          <p:nvPr/>
        </p:nvSpPr>
        <p:spPr bwMode="auto">
          <a:xfrm>
            <a:off x="4479925" y="3925888"/>
            <a:ext cx="3673475" cy="457200"/>
          </a:xfrm>
          <a:prstGeom prst="rect">
            <a:avLst/>
          </a:prstGeom>
          <a:noFill/>
          <a:ln w="12700" cap="sq">
            <a:noFill/>
            <a:miter lim="800000"/>
            <a:headEnd type="none" w="sm" len="sm"/>
            <a:tailEnd type="none" w="sm" len="sm"/>
          </a:ln>
        </p:spPr>
        <p:txBody>
          <a:bodyPr>
            <a:spAutoFit/>
          </a:bodyPr>
          <a:lstStyle/>
          <a:p>
            <a:endParaRPr lang="en-US">
              <a:latin typeface="Calibri" pitchFamily="34" charset="0"/>
            </a:endParaRPr>
          </a:p>
        </p:txBody>
      </p:sp>
      <p:pic>
        <p:nvPicPr>
          <p:cNvPr id="15371" name="Picture 1" descr="crishdr"/>
          <p:cNvPicPr>
            <a:picLocks noChangeAspect="1" noChangeArrowheads="1"/>
          </p:cNvPicPr>
          <p:nvPr/>
        </p:nvPicPr>
        <p:blipFill>
          <a:blip r:embed="rId4" cstate="print"/>
          <a:srcRect/>
          <a:stretch>
            <a:fillRect/>
          </a:stretch>
        </p:blipFill>
        <p:spPr bwMode="auto">
          <a:xfrm>
            <a:off x="381000" y="228600"/>
            <a:ext cx="838200" cy="66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Final Report Evaluation</a:t>
            </a:r>
            <a:endParaRPr lang="en-US" dirty="0"/>
          </a:p>
        </p:txBody>
      </p:sp>
      <p:sp>
        <p:nvSpPr>
          <p:cNvPr id="3" name="Content Placeholder 2"/>
          <p:cNvSpPr>
            <a:spLocks noGrp="1"/>
          </p:cNvSpPr>
          <p:nvPr>
            <p:ph idx="1"/>
          </p:nvPr>
        </p:nvSpPr>
        <p:spPr/>
        <p:txBody>
          <a:bodyPr/>
          <a:lstStyle/>
          <a:p>
            <a:r>
              <a:rPr lang="en-US" dirty="0" smtClean="0"/>
              <a:t>Due on May 4</a:t>
            </a:r>
            <a:r>
              <a:rPr lang="en-US" baseline="30000" dirty="0" smtClean="0"/>
              <a:t>th</a:t>
            </a:r>
            <a:r>
              <a:rPr lang="en-US" dirty="0" smtClean="0"/>
              <a:t>, 2020</a:t>
            </a:r>
          </a:p>
          <a:p>
            <a:r>
              <a:rPr lang="en-US" dirty="0" smtClean="0"/>
              <a:t>Originality and Novelty: 20%</a:t>
            </a:r>
          </a:p>
          <a:p>
            <a:r>
              <a:rPr lang="en-US" dirty="0" smtClean="0"/>
              <a:t>Effort and Completeness: 50%</a:t>
            </a:r>
          </a:p>
          <a:p>
            <a:r>
              <a:rPr lang="en-US" dirty="0" smtClean="0"/>
              <a:t>Well-Written: 30%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p:txBody>
          <a:bodyPr/>
          <a:lstStyle/>
          <a:p>
            <a:pPr>
              <a:defRPr/>
            </a:pPr>
            <a:fld id="{086DE2B0-9F6C-4475-887B-860006A00351}" type="datetime1">
              <a:rPr lang="en-US"/>
              <a:pPr>
                <a:defRPr/>
              </a:pPr>
              <a:t>1/18/2020</a:t>
            </a:fld>
            <a:endParaRPr lang="en-US" altLang="en-US"/>
          </a:p>
        </p:txBody>
      </p:sp>
      <p:sp>
        <p:nvSpPr>
          <p:cNvPr id="7171" name="Footer Placeholder 4"/>
          <p:cNvSpPr>
            <a:spLocks noGrp="1"/>
          </p:cNvSpPr>
          <p:nvPr>
            <p:ph type="ftr" sz="quarter" idx="11"/>
          </p:nvPr>
        </p:nvSpPr>
        <p:spPr/>
        <p:txBody>
          <a:bodyPr/>
          <a:lstStyle/>
          <a:p>
            <a:pPr>
              <a:defRPr/>
            </a:pPr>
            <a:endParaRPr lang="en-US" altLang="en-US" i="1" dirty="0" smtClean="0"/>
          </a:p>
        </p:txBody>
      </p:sp>
      <p:sp>
        <p:nvSpPr>
          <p:cNvPr id="7172" name="Slide Number Placeholder 5"/>
          <p:cNvSpPr>
            <a:spLocks noGrp="1"/>
          </p:cNvSpPr>
          <p:nvPr>
            <p:ph type="sldNum" sz="quarter" idx="12"/>
          </p:nvPr>
        </p:nvSpPr>
        <p:spPr/>
        <p:txBody>
          <a:bodyPr/>
          <a:lstStyle/>
          <a:p>
            <a:pPr>
              <a:defRPr/>
            </a:pPr>
            <a:fld id="{3EB3AA5D-CAD0-4D4E-8911-2BF598A3F5B0}" type="slidenum">
              <a:rPr lang="en-US" altLang="en-US"/>
              <a:pPr>
                <a:defRPr/>
              </a:pPr>
              <a:t>11</a:t>
            </a:fld>
            <a:endParaRPr lang="en-US" altLang="en-US"/>
          </a:p>
        </p:txBody>
      </p:sp>
      <p:sp>
        <p:nvSpPr>
          <p:cNvPr id="16389" name="Rectangle 2"/>
          <p:cNvSpPr>
            <a:spLocks noGrp="1" noChangeArrowheads="1"/>
          </p:cNvSpPr>
          <p:nvPr>
            <p:ph type="title"/>
          </p:nvPr>
        </p:nvSpPr>
        <p:spPr>
          <a:xfrm>
            <a:off x="457200" y="0"/>
            <a:ext cx="8229600" cy="762000"/>
          </a:xfrm>
        </p:spPr>
        <p:txBody>
          <a:bodyPr/>
          <a:lstStyle/>
          <a:p>
            <a:pPr eaLnBrk="1" hangingPunct="1"/>
            <a:r>
              <a:rPr lang="en-US" dirty="0" smtClean="0"/>
              <a:t>Outline</a:t>
            </a:r>
          </a:p>
        </p:txBody>
      </p:sp>
      <p:sp>
        <p:nvSpPr>
          <p:cNvPr id="7174" name="Rectangle 3"/>
          <p:cNvSpPr>
            <a:spLocks noGrp="1" noChangeArrowheads="1"/>
          </p:cNvSpPr>
          <p:nvPr>
            <p:ph type="body" idx="1"/>
          </p:nvPr>
        </p:nvSpPr>
        <p:spPr>
          <a:xfrm>
            <a:off x="685800" y="533400"/>
            <a:ext cx="8229600" cy="5943600"/>
          </a:xfrm>
        </p:spPr>
        <p:txBody>
          <a:bodyPr rtlCol="0">
            <a:normAutofit fontScale="85000" lnSpcReduction="10000"/>
          </a:bodyPr>
          <a:lstStyle/>
          <a:p>
            <a:pPr eaLnBrk="1" fontAlgn="auto" hangingPunct="1">
              <a:spcAft>
                <a:spcPts val="0"/>
              </a:spcAft>
              <a:buFont typeface="Monotype Sorts" charset="2"/>
              <a:buNone/>
              <a:defRPr/>
            </a:pPr>
            <a:endParaRPr lang="en-US" dirty="0" smtClean="0"/>
          </a:p>
          <a:p>
            <a:pPr eaLnBrk="1" fontAlgn="auto" hangingPunct="1">
              <a:spcAft>
                <a:spcPts val="0"/>
              </a:spcAft>
              <a:defRPr/>
            </a:pPr>
            <a:r>
              <a:rPr lang="en-US" dirty="0" smtClean="0"/>
              <a:t>New Computing and Communication Environment</a:t>
            </a:r>
          </a:p>
          <a:p>
            <a:pPr eaLnBrk="1" fontAlgn="auto" hangingPunct="1">
              <a:spcAft>
                <a:spcPts val="0"/>
              </a:spcAft>
              <a:defRPr/>
            </a:pPr>
            <a:r>
              <a:rPr lang="en-US" dirty="0" smtClean="0"/>
              <a:t>Challenges of Facing The New Environment</a:t>
            </a:r>
          </a:p>
          <a:p>
            <a:pPr eaLnBrk="1" fontAlgn="auto" hangingPunct="1">
              <a:spcAft>
                <a:spcPts val="0"/>
              </a:spcAft>
              <a:defRPr/>
            </a:pPr>
            <a:r>
              <a:rPr lang="en-US" dirty="0" smtClean="0"/>
              <a:t>Storage Technologies/Devices: NVRAM, Flash Memory Based Solid State Drives, Shingled Magnetic Disks, Interlaced Magnetic Drives, Kinetic Drives, and Tape Drives, DNA-Storage</a:t>
            </a:r>
          </a:p>
          <a:p>
            <a:pPr eaLnBrk="1" fontAlgn="auto" hangingPunct="1">
              <a:spcAft>
                <a:spcPts val="0"/>
              </a:spcAft>
              <a:defRPr/>
            </a:pPr>
            <a:r>
              <a:rPr lang="en-US" dirty="0" smtClean="0"/>
              <a:t>Storage Systems: Tiered Storage, File Systems, VM &amp; Containers, Archive Systems, and Cloud Storage, </a:t>
            </a:r>
            <a:r>
              <a:rPr lang="en-US" dirty="0" err="1" smtClean="0"/>
              <a:t>Hyperconverged</a:t>
            </a:r>
            <a:r>
              <a:rPr lang="en-US" dirty="0" smtClean="0"/>
              <a:t> Infrastructure, SSD+SSN</a:t>
            </a:r>
          </a:p>
          <a:p>
            <a:pPr eaLnBrk="1" fontAlgn="auto" hangingPunct="1">
              <a:spcAft>
                <a:spcPts val="0"/>
              </a:spcAft>
              <a:defRPr/>
            </a:pPr>
            <a:r>
              <a:rPr lang="en-US" dirty="0" smtClean="0"/>
              <a:t>Applications: Big Data Processing (In-Memory), Key-Value Store, Data Deduplication for Backup, AI&amp;ML for Data Management</a:t>
            </a:r>
          </a:p>
          <a:p>
            <a:pPr eaLnBrk="1" fontAlgn="auto" hangingPunct="1">
              <a:spcAft>
                <a:spcPts val="0"/>
              </a:spcAft>
              <a:defRPr/>
            </a:pPr>
            <a:r>
              <a:rPr lang="en-US" dirty="0" smtClean="0"/>
              <a:t>Conclusions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4"/>
          <p:cNvSpPr>
            <a:spLocks noGrp="1"/>
          </p:cNvSpPr>
          <p:nvPr>
            <p:ph type="dt" sz="quarter" idx="10"/>
          </p:nvPr>
        </p:nvSpPr>
        <p:spPr>
          <a:xfrm>
            <a:off x="228600" y="6477000"/>
            <a:ext cx="2362200" cy="228600"/>
          </a:xfrm>
        </p:spPr>
        <p:txBody>
          <a:bodyPr/>
          <a:lstStyle/>
          <a:p>
            <a:pPr>
              <a:defRPr/>
            </a:pPr>
            <a:fld id="{84649104-DDE7-44CC-852D-1A54BADEE0A8}" type="datetime1">
              <a:rPr lang="en-US"/>
              <a:pPr>
                <a:defRPr/>
              </a:pPr>
              <a:t>1/18/2020</a:t>
            </a:fld>
            <a:endParaRPr lang="en-US" altLang="en-US"/>
          </a:p>
        </p:txBody>
      </p:sp>
      <p:sp>
        <p:nvSpPr>
          <p:cNvPr id="1028" name="Footer Placeholder 5"/>
          <p:cNvSpPr>
            <a:spLocks noGrp="1"/>
          </p:cNvSpPr>
          <p:nvPr>
            <p:ph type="ftr" sz="quarter" idx="11"/>
          </p:nvPr>
        </p:nvSpPr>
        <p:spPr>
          <a:xfrm>
            <a:off x="1219200" y="457200"/>
            <a:ext cx="5638800" cy="533400"/>
          </a:xfrm>
        </p:spPr>
        <p:txBody>
          <a:bodyPr/>
          <a:lstStyle/>
          <a:p>
            <a:pPr>
              <a:defRPr/>
            </a:pPr>
            <a:r>
              <a:rPr lang="en-US" altLang="en-US" sz="1600" b="1" i="1" dirty="0" smtClean="0">
                <a:solidFill>
                  <a:srgbClr val="FF0000"/>
                </a:solidFill>
              </a:rPr>
              <a:t>Data  Are  Continuously Generated with Coordinates and Time</a:t>
            </a:r>
          </a:p>
        </p:txBody>
      </p:sp>
      <p:sp>
        <p:nvSpPr>
          <p:cNvPr id="1029" name="Slide Number Placeholder 6"/>
          <p:cNvSpPr>
            <a:spLocks noGrp="1"/>
          </p:cNvSpPr>
          <p:nvPr>
            <p:ph type="sldNum" sz="quarter" idx="12"/>
          </p:nvPr>
        </p:nvSpPr>
        <p:spPr/>
        <p:txBody>
          <a:bodyPr/>
          <a:lstStyle/>
          <a:p>
            <a:pPr>
              <a:defRPr/>
            </a:pPr>
            <a:fld id="{61CB8A3D-DA81-4703-AADF-0DD8A5EE44B2}" type="slidenum">
              <a:rPr lang="en-US" altLang="en-US"/>
              <a:pPr>
                <a:defRPr/>
              </a:pPr>
              <a:t>12</a:t>
            </a:fld>
            <a:endParaRPr lang="en-US" altLang="en-US"/>
          </a:p>
        </p:txBody>
      </p:sp>
      <p:pic>
        <p:nvPicPr>
          <p:cNvPr id="526338" name="Picture 2" descr="Elizabeth_13"/>
          <p:cNvPicPr>
            <a:picLocks noChangeAspect="1" noChangeArrowheads="1"/>
          </p:cNvPicPr>
          <p:nvPr/>
        </p:nvPicPr>
        <p:blipFill>
          <a:blip r:embed="rId4" cstate="print"/>
          <a:srcRect/>
          <a:stretch>
            <a:fillRect/>
          </a:stretch>
        </p:blipFill>
        <p:spPr bwMode="auto">
          <a:xfrm>
            <a:off x="3621088" y="4641850"/>
            <a:ext cx="2265362" cy="1698625"/>
          </a:xfrm>
          <a:prstGeom prst="rect">
            <a:avLst/>
          </a:prstGeom>
          <a:noFill/>
          <a:ln w="19050">
            <a:solidFill>
              <a:schemeClr val="tx2"/>
            </a:solidFill>
            <a:miter lim="800000"/>
            <a:headEnd/>
            <a:tailEnd/>
          </a:ln>
        </p:spPr>
      </p:pic>
      <p:grpSp>
        <p:nvGrpSpPr>
          <p:cNvPr id="2" name="Group 3"/>
          <p:cNvGrpSpPr>
            <a:grpSpLocks/>
          </p:cNvGrpSpPr>
          <p:nvPr/>
        </p:nvGrpSpPr>
        <p:grpSpPr bwMode="auto">
          <a:xfrm>
            <a:off x="6965950" y="1028700"/>
            <a:ext cx="1735138" cy="2128838"/>
            <a:chOff x="4375" y="2579"/>
            <a:chExt cx="1385" cy="1741"/>
          </a:xfrm>
        </p:grpSpPr>
        <p:pic>
          <p:nvPicPr>
            <p:cNvPr id="1041" name="Picture 4" descr="woods"/>
            <p:cNvPicPr>
              <a:picLocks noChangeAspect="1" noChangeArrowheads="1"/>
            </p:cNvPicPr>
            <p:nvPr/>
          </p:nvPicPr>
          <p:blipFill>
            <a:blip r:embed="rId5" cstate="print"/>
            <a:srcRect/>
            <a:stretch>
              <a:fillRect/>
            </a:stretch>
          </p:blipFill>
          <p:spPr bwMode="auto">
            <a:xfrm>
              <a:off x="4375" y="2579"/>
              <a:ext cx="1385" cy="1741"/>
            </a:xfrm>
            <a:prstGeom prst="rect">
              <a:avLst/>
            </a:prstGeom>
            <a:noFill/>
            <a:ln w="19050">
              <a:solidFill>
                <a:schemeClr val="tx2"/>
              </a:solidFill>
              <a:miter lim="800000"/>
              <a:headEnd/>
              <a:tailEnd/>
            </a:ln>
          </p:spPr>
        </p:pic>
        <p:sp>
          <p:nvSpPr>
            <p:cNvPr id="1042" name="Oval 5"/>
            <p:cNvSpPr>
              <a:spLocks noChangeArrowheads="1"/>
            </p:cNvSpPr>
            <p:nvPr/>
          </p:nvSpPr>
          <p:spPr bwMode="auto">
            <a:xfrm>
              <a:off x="4842" y="3677"/>
              <a:ext cx="53"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3" name="Oval 6"/>
            <p:cNvSpPr>
              <a:spLocks noChangeArrowheads="1"/>
            </p:cNvSpPr>
            <p:nvPr/>
          </p:nvSpPr>
          <p:spPr bwMode="auto">
            <a:xfrm>
              <a:off x="4733" y="3918"/>
              <a:ext cx="55"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4" name="Oval 7"/>
            <p:cNvSpPr>
              <a:spLocks noChangeArrowheads="1"/>
            </p:cNvSpPr>
            <p:nvPr/>
          </p:nvSpPr>
          <p:spPr bwMode="auto">
            <a:xfrm>
              <a:off x="4598" y="3757"/>
              <a:ext cx="54"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5" name="Oval 8"/>
            <p:cNvSpPr>
              <a:spLocks noChangeArrowheads="1"/>
            </p:cNvSpPr>
            <p:nvPr/>
          </p:nvSpPr>
          <p:spPr bwMode="auto">
            <a:xfrm>
              <a:off x="4949" y="3998"/>
              <a:ext cx="54"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6" name="Oval 9"/>
            <p:cNvSpPr>
              <a:spLocks noChangeArrowheads="1"/>
            </p:cNvSpPr>
            <p:nvPr/>
          </p:nvSpPr>
          <p:spPr bwMode="auto">
            <a:xfrm>
              <a:off x="5111" y="3784"/>
              <a:ext cx="54" cy="53"/>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7" name="Oval 10"/>
            <p:cNvSpPr>
              <a:spLocks noChangeArrowheads="1"/>
            </p:cNvSpPr>
            <p:nvPr/>
          </p:nvSpPr>
          <p:spPr bwMode="auto">
            <a:xfrm>
              <a:off x="4517" y="3222"/>
              <a:ext cx="54" cy="53"/>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8" name="Oval 11"/>
            <p:cNvSpPr>
              <a:spLocks noChangeArrowheads="1"/>
            </p:cNvSpPr>
            <p:nvPr/>
          </p:nvSpPr>
          <p:spPr bwMode="auto">
            <a:xfrm>
              <a:off x="4571" y="3490"/>
              <a:ext cx="54"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49" name="Oval 12"/>
            <p:cNvSpPr>
              <a:spLocks noChangeArrowheads="1"/>
            </p:cNvSpPr>
            <p:nvPr/>
          </p:nvSpPr>
          <p:spPr bwMode="auto">
            <a:xfrm>
              <a:off x="5220" y="4052"/>
              <a:ext cx="54"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0" name="Oval 13"/>
            <p:cNvSpPr>
              <a:spLocks noChangeArrowheads="1"/>
            </p:cNvSpPr>
            <p:nvPr/>
          </p:nvSpPr>
          <p:spPr bwMode="auto">
            <a:xfrm>
              <a:off x="4815" y="3490"/>
              <a:ext cx="54"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1" name="Oval 14"/>
            <p:cNvSpPr>
              <a:spLocks noChangeArrowheads="1"/>
            </p:cNvSpPr>
            <p:nvPr/>
          </p:nvSpPr>
          <p:spPr bwMode="auto">
            <a:xfrm>
              <a:off x="4842" y="3302"/>
              <a:ext cx="53"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2" name="Oval 15"/>
            <p:cNvSpPr>
              <a:spLocks noChangeArrowheads="1"/>
            </p:cNvSpPr>
            <p:nvPr/>
          </p:nvSpPr>
          <p:spPr bwMode="auto">
            <a:xfrm>
              <a:off x="5138" y="3544"/>
              <a:ext cx="55" cy="53"/>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3" name="Oval 16"/>
            <p:cNvSpPr>
              <a:spLocks noChangeArrowheads="1"/>
            </p:cNvSpPr>
            <p:nvPr/>
          </p:nvSpPr>
          <p:spPr bwMode="auto">
            <a:xfrm>
              <a:off x="4625" y="2981"/>
              <a:ext cx="55" cy="53"/>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4" name="Oval 17"/>
            <p:cNvSpPr>
              <a:spLocks noChangeArrowheads="1"/>
            </p:cNvSpPr>
            <p:nvPr/>
          </p:nvSpPr>
          <p:spPr bwMode="auto">
            <a:xfrm>
              <a:off x="5435" y="3891"/>
              <a:ext cx="56"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5" name="Oval 18"/>
            <p:cNvSpPr>
              <a:spLocks noChangeArrowheads="1"/>
            </p:cNvSpPr>
            <p:nvPr/>
          </p:nvSpPr>
          <p:spPr bwMode="auto">
            <a:xfrm>
              <a:off x="5193" y="3168"/>
              <a:ext cx="54" cy="54"/>
            </a:xfrm>
            <a:prstGeom prst="ellipse">
              <a:avLst/>
            </a:prstGeom>
            <a:solidFill>
              <a:srgbClr val="FFFF00"/>
            </a:solidFill>
            <a:ln w="19050">
              <a:solidFill>
                <a:schemeClr val="tx2"/>
              </a:solidFill>
              <a:round/>
              <a:headEnd/>
              <a:tailEnd/>
            </a:ln>
          </p:spPr>
          <p:txBody>
            <a:bodyPr wrap="none" anchor="ctr"/>
            <a:lstStyle/>
            <a:p>
              <a:endParaRPr lang="en-US">
                <a:latin typeface="Calibri" pitchFamily="34" charset="0"/>
              </a:endParaRPr>
            </a:p>
          </p:txBody>
        </p:sp>
        <p:sp>
          <p:nvSpPr>
            <p:cNvPr id="1056" name="Line 19"/>
            <p:cNvSpPr>
              <a:spLocks noChangeShapeType="1"/>
            </p:cNvSpPr>
            <p:nvPr/>
          </p:nvSpPr>
          <p:spPr bwMode="auto">
            <a:xfrm>
              <a:off x="4625" y="3784"/>
              <a:ext cx="135" cy="161"/>
            </a:xfrm>
            <a:prstGeom prst="line">
              <a:avLst/>
            </a:prstGeom>
            <a:noFill/>
            <a:ln w="19050">
              <a:solidFill>
                <a:schemeClr val="tx2"/>
              </a:solidFill>
              <a:round/>
              <a:headEnd/>
              <a:tailEnd/>
            </a:ln>
          </p:spPr>
          <p:txBody>
            <a:bodyPr/>
            <a:lstStyle/>
            <a:p>
              <a:endParaRPr lang="en-US"/>
            </a:p>
          </p:txBody>
        </p:sp>
        <p:sp>
          <p:nvSpPr>
            <p:cNvPr id="1057" name="Line 20"/>
            <p:cNvSpPr>
              <a:spLocks noChangeShapeType="1"/>
            </p:cNvSpPr>
            <p:nvPr/>
          </p:nvSpPr>
          <p:spPr bwMode="auto">
            <a:xfrm flipV="1">
              <a:off x="4625" y="3705"/>
              <a:ext cx="244" cy="79"/>
            </a:xfrm>
            <a:prstGeom prst="line">
              <a:avLst/>
            </a:prstGeom>
            <a:noFill/>
            <a:ln w="19050">
              <a:solidFill>
                <a:schemeClr val="tx2"/>
              </a:solidFill>
              <a:round/>
              <a:headEnd/>
              <a:tailEnd/>
            </a:ln>
          </p:spPr>
          <p:txBody>
            <a:bodyPr/>
            <a:lstStyle/>
            <a:p>
              <a:endParaRPr lang="en-US"/>
            </a:p>
          </p:txBody>
        </p:sp>
        <p:sp>
          <p:nvSpPr>
            <p:cNvPr id="1058" name="Line 21"/>
            <p:cNvSpPr>
              <a:spLocks noChangeShapeType="1"/>
            </p:cNvSpPr>
            <p:nvPr/>
          </p:nvSpPr>
          <p:spPr bwMode="auto">
            <a:xfrm>
              <a:off x="4760" y="3945"/>
              <a:ext cx="216" cy="80"/>
            </a:xfrm>
            <a:prstGeom prst="line">
              <a:avLst/>
            </a:prstGeom>
            <a:noFill/>
            <a:ln w="19050">
              <a:solidFill>
                <a:schemeClr val="tx2"/>
              </a:solidFill>
              <a:round/>
              <a:headEnd/>
              <a:tailEnd/>
            </a:ln>
          </p:spPr>
          <p:txBody>
            <a:bodyPr/>
            <a:lstStyle/>
            <a:p>
              <a:endParaRPr lang="en-US"/>
            </a:p>
          </p:txBody>
        </p:sp>
        <p:sp>
          <p:nvSpPr>
            <p:cNvPr id="1059" name="Line 22"/>
            <p:cNvSpPr>
              <a:spLocks noChangeShapeType="1"/>
            </p:cNvSpPr>
            <p:nvPr/>
          </p:nvSpPr>
          <p:spPr bwMode="auto">
            <a:xfrm flipV="1">
              <a:off x="4598" y="3329"/>
              <a:ext cx="271" cy="188"/>
            </a:xfrm>
            <a:prstGeom prst="line">
              <a:avLst/>
            </a:prstGeom>
            <a:noFill/>
            <a:ln w="19050">
              <a:solidFill>
                <a:schemeClr val="tx2"/>
              </a:solidFill>
              <a:round/>
              <a:headEnd/>
              <a:tailEnd/>
            </a:ln>
          </p:spPr>
          <p:txBody>
            <a:bodyPr/>
            <a:lstStyle/>
            <a:p>
              <a:endParaRPr lang="en-US"/>
            </a:p>
          </p:txBody>
        </p:sp>
        <p:sp>
          <p:nvSpPr>
            <p:cNvPr id="1060" name="Line 23"/>
            <p:cNvSpPr>
              <a:spLocks noChangeShapeType="1"/>
            </p:cNvSpPr>
            <p:nvPr/>
          </p:nvSpPr>
          <p:spPr bwMode="auto">
            <a:xfrm flipV="1">
              <a:off x="4544" y="3008"/>
              <a:ext cx="108" cy="240"/>
            </a:xfrm>
            <a:prstGeom prst="line">
              <a:avLst/>
            </a:prstGeom>
            <a:noFill/>
            <a:ln w="19050">
              <a:solidFill>
                <a:schemeClr val="tx2"/>
              </a:solidFill>
              <a:round/>
              <a:headEnd/>
              <a:tailEnd/>
            </a:ln>
          </p:spPr>
          <p:txBody>
            <a:bodyPr/>
            <a:lstStyle/>
            <a:p>
              <a:endParaRPr lang="en-US"/>
            </a:p>
          </p:txBody>
        </p:sp>
        <p:sp>
          <p:nvSpPr>
            <p:cNvPr id="1061" name="Line 24"/>
            <p:cNvSpPr>
              <a:spLocks noChangeShapeType="1"/>
            </p:cNvSpPr>
            <p:nvPr/>
          </p:nvSpPr>
          <p:spPr bwMode="auto">
            <a:xfrm>
              <a:off x="4652" y="3008"/>
              <a:ext cx="568" cy="188"/>
            </a:xfrm>
            <a:prstGeom prst="line">
              <a:avLst/>
            </a:prstGeom>
            <a:noFill/>
            <a:ln w="19050">
              <a:solidFill>
                <a:schemeClr val="tx2"/>
              </a:solidFill>
              <a:round/>
              <a:headEnd/>
              <a:tailEnd/>
            </a:ln>
          </p:spPr>
          <p:txBody>
            <a:bodyPr/>
            <a:lstStyle/>
            <a:p>
              <a:endParaRPr lang="en-US"/>
            </a:p>
          </p:txBody>
        </p:sp>
        <p:sp>
          <p:nvSpPr>
            <p:cNvPr id="1062" name="Line 25"/>
            <p:cNvSpPr>
              <a:spLocks noChangeShapeType="1"/>
            </p:cNvSpPr>
            <p:nvPr/>
          </p:nvSpPr>
          <p:spPr bwMode="auto">
            <a:xfrm>
              <a:off x="5138" y="3811"/>
              <a:ext cx="326" cy="107"/>
            </a:xfrm>
            <a:prstGeom prst="line">
              <a:avLst/>
            </a:prstGeom>
            <a:noFill/>
            <a:ln w="19050">
              <a:solidFill>
                <a:schemeClr val="tx2"/>
              </a:solidFill>
              <a:round/>
              <a:headEnd/>
              <a:tailEnd/>
            </a:ln>
          </p:spPr>
          <p:txBody>
            <a:bodyPr/>
            <a:lstStyle/>
            <a:p>
              <a:endParaRPr lang="en-US"/>
            </a:p>
          </p:txBody>
        </p:sp>
        <p:sp>
          <p:nvSpPr>
            <p:cNvPr id="1063" name="Line 26"/>
            <p:cNvSpPr>
              <a:spLocks noChangeShapeType="1"/>
            </p:cNvSpPr>
            <p:nvPr/>
          </p:nvSpPr>
          <p:spPr bwMode="auto">
            <a:xfrm>
              <a:off x="4842" y="3517"/>
              <a:ext cx="323" cy="53"/>
            </a:xfrm>
            <a:prstGeom prst="line">
              <a:avLst/>
            </a:prstGeom>
            <a:noFill/>
            <a:ln w="19050">
              <a:solidFill>
                <a:schemeClr val="tx2"/>
              </a:solidFill>
              <a:round/>
              <a:headEnd/>
              <a:tailEnd/>
            </a:ln>
          </p:spPr>
          <p:txBody>
            <a:bodyPr/>
            <a:lstStyle/>
            <a:p>
              <a:endParaRPr lang="en-US"/>
            </a:p>
          </p:txBody>
        </p:sp>
        <p:sp>
          <p:nvSpPr>
            <p:cNvPr id="1064" name="Line 27"/>
            <p:cNvSpPr>
              <a:spLocks noChangeShapeType="1"/>
            </p:cNvSpPr>
            <p:nvPr/>
          </p:nvSpPr>
          <p:spPr bwMode="auto">
            <a:xfrm flipV="1">
              <a:off x="4869" y="3196"/>
              <a:ext cx="351" cy="133"/>
            </a:xfrm>
            <a:prstGeom prst="line">
              <a:avLst/>
            </a:prstGeom>
            <a:noFill/>
            <a:ln w="19050">
              <a:solidFill>
                <a:schemeClr val="tx2"/>
              </a:solidFill>
              <a:round/>
              <a:headEnd/>
              <a:tailEnd/>
            </a:ln>
          </p:spPr>
          <p:txBody>
            <a:bodyPr/>
            <a:lstStyle/>
            <a:p>
              <a:endParaRPr lang="en-US"/>
            </a:p>
          </p:txBody>
        </p:sp>
        <p:sp>
          <p:nvSpPr>
            <p:cNvPr id="1065" name="Line 28"/>
            <p:cNvSpPr>
              <a:spLocks noChangeShapeType="1"/>
            </p:cNvSpPr>
            <p:nvPr/>
          </p:nvSpPr>
          <p:spPr bwMode="auto">
            <a:xfrm>
              <a:off x="4976" y="4025"/>
              <a:ext cx="271" cy="54"/>
            </a:xfrm>
            <a:prstGeom prst="line">
              <a:avLst/>
            </a:prstGeom>
            <a:noFill/>
            <a:ln w="19050">
              <a:solidFill>
                <a:schemeClr val="tx2"/>
              </a:solidFill>
              <a:round/>
              <a:headEnd/>
              <a:tailEnd/>
            </a:ln>
          </p:spPr>
          <p:txBody>
            <a:bodyPr/>
            <a:lstStyle/>
            <a:p>
              <a:endParaRPr lang="en-US"/>
            </a:p>
          </p:txBody>
        </p:sp>
        <p:sp>
          <p:nvSpPr>
            <p:cNvPr id="1066" name="Line 29"/>
            <p:cNvSpPr>
              <a:spLocks noChangeShapeType="1"/>
            </p:cNvSpPr>
            <p:nvPr/>
          </p:nvSpPr>
          <p:spPr bwMode="auto">
            <a:xfrm flipV="1">
              <a:off x="5247" y="3918"/>
              <a:ext cx="217" cy="161"/>
            </a:xfrm>
            <a:prstGeom prst="line">
              <a:avLst/>
            </a:prstGeom>
            <a:noFill/>
            <a:ln w="19050">
              <a:solidFill>
                <a:schemeClr val="tx2"/>
              </a:solidFill>
              <a:round/>
              <a:headEnd/>
              <a:tailEnd/>
            </a:ln>
          </p:spPr>
          <p:txBody>
            <a:bodyPr/>
            <a:lstStyle/>
            <a:p>
              <a:endParaRPr lang="en-US"/>
            </a:p>
          </p:txBody>
        </p:sp>
        <p:sp>
          <p:nvSpPr>
            <p:cNvPr id="1067" name="Line 30"/>
            <p:cNvSpPr>
              <a:spLocks noChangeShapeType="1"/>
            </p:cNvSpPr>
            <p:nvPr/>
          </p:nvSpPr>
          <p:spPr bwMode="auto">
            <a:xfrm flipH="1">
              <a:off x="4544" y="3196"/>
              <a:ext cx="676" cy="52"/>
            </a:xfrm>
            <a:prstGeom prst="line">
              <a:avLst/>
            </a:prstGeom>
            <a:noFill/>
            <a:ln w="19050">
              <a:solidFill>
                <a:schemeClr val="tx2"/>
              </a:solidFill>
              <a:round/>
              <a:headEnd/>
              <a:tailEnd/>
            </a:ln>
          </p:spPr>
          <p:txBody>
            <a:bodyPr/>
            <a:lstStyle/>
            <a:p>
              <a:endParaRPr lang="en-US"/>
            </a:p>
          </p:txBody>
        </p:sp>
        <p:sp>
          <p:nvSpPr>
            <p:cNvPr id="1068" name="Line 31"/>
            <p:cNvSpPr>
              <a:spLocks noChangeShapeType="1"/>
            </p:cNvSpPr>
            <p:nvPr/>
          </p:nvSpPr>
          <p:spPr bwMode="auto">
            <a:xfrm flipH="1">
              <a:off x="5138" y="3570"/>
              <a:ext cx="27" cy="241"/>
            </a:xfrm>
            <a:prstGeom prst="line">
              <a:avLst/>
            </a:prstGeom>
            <a:noFill/>
            <a:ln w="19050">
              <a:solidFill>
                <a:schemeClr val="tx2"/>
              </a:solidFill>
              <a:round/>
              <a:headEnd/>
              <a:tailEnd/>
            </a:ln>
          </p:spPr>
          <p:txBody>
            <a:bodyPr/>
            <a:lstStyle/>
            <a:p>
              <a:endParaRPr lang="en-US"/>
            </a:p>
          </p:txBody>
        </p:sp>
        <p:sp>
          <p:nvSpPr>
            <p:cNvPr id="1069" name="Line 32"/>
            <p:cNvSpPr>
              <a:spLocks noChangeShapeType="1"/>
            </p:cNvSpPr>
            <p:nvPr/>
          </p:nvSpPr>
          <p:spPr bwMode="auto">
            <a:xfrm>
              <a:off x="5213" y="3196"/>
              <a:ext cx="487" cy="427"/>
            </a:xfrm>
            <a:prstGeom prst="line">
              <a:avLst/>
            </a:prstGeom>
            <a:noFill/>
            <a:ln w="19050">
              <a:solidFill>
                <a:schemeClr val="tx2"/>
              </a:solidFill>
              <a:round/>
              <a:headEnd/>
              <a:tailEnd/>
            </a:ln>
          </p:spPr>
          <p:txBody>
            <a:bodyPr/>
            <a:lstStyle/>
            <a:p>
              <a:endParaRPr lang="en-US"/>
            </a:p>
          </p:txBody>
        </p:sp>
        <p:sp>
          <p:nvSpPr>
            <p:cNvPr id="1070" name="Line 33"/>
            <p:cNvSpPr>
              <a:spLocks noChangeShapeType="1"/>
            </p:cNvSpPr>
            <p:nvPr/>
          </p:nvSpPr>
          <p:spPr bwMode="auto">
            <a:xfrm>
              <a:off x="4544" y="3248"/>
              <a:ext cx="325" cy="81"/>
            </a:xfrm>
            <a:prstGeom prst="line">
              <a:avLst/>
            </a:prstGeom>
            <a:noFill/>
            <a:ln w="19050">
              <a:solidFill>
                <a:schemeClr val="tx2"/>
              </a:solidFill>
              <a:round/>
              <a:headEnd/>
              <a:tailEnd/>
            </a:ln>
          </p:spPr>
          <p:txBody>
            <a:bodyPr/>
            <a:lstStyle/>
            <a:p>
              <a:endParaRPr lang="en-US"/>
            </a:p>
          </p:txBody>
        </p:sp>
        <p:sp>
          <p:nvSpPr>
            <p:cNvPr id="1071" name="Line 34"/>
            <p:cNvSpPr>
              <a:spLocks noChangeShapeType="1"/>
            </p:cNvSpPr>
            <p:nvPr/>
          </p:nvSpPr>
          <p:spPr bwMode="auto">
            <a:xfrm flipV="1">
              <a:off x="4625" y="3517"/>
              <a:ext cx="217" cy="0"/>
            </a:xfrm>
            <a:prstGeom prst="line">
              <a:avLst/>
            </a:prstGeom>
            <a:noFill/>
            <a:ln w="19050">
              <a:solidFill>
                <a:schemeClr val="tx2"/>
              </a:solidFill>
              <a:round/>
              <a:headEnd/>
              <a:tailEnd/>
            </a:ln>
          </p:spPr>
          <p:txBody>
            <a:bodyPr/>
            <a:lstStyle/>
            <a:p>
              <a:endParaRPr lang="en-US"/>
            </a:p>
          </p:txBody>
        </p:sp>
        <p:sp>
          <p:nvSpPr>
            <p:cNvPr id="1072" name="Line 35"/>
            <p:cNvSpPr>
              <a:spLocks noChangeShapeType="1"/>
            </p:cNvSpPr>
            <p:nvPr/>
          </p:nvSpPr>
          <p:spPr bwMode="auto">
            <a:xfrm flipV="1">
              <a:off x="4842" y="3329"/>
              <a:ext cx="27" cy="188"/>
            </a:xfrm>
            <a:prstGeom prst="line">
              <a:avLst/>
            </a:prstGeom>
            <a:noFill/>
            <a:ln w="19050">
              <a:solidFill>
                <a:schemeClr val="tx2"/>
              </a:solidFill>
              <a:round/>
              <a:headEnd/>
              <a:tailEnd/>
            </a:ln>
          </p:spPr>
          <p:txBody>
            <a:bodyPr/>
            <a:lstStyle/>
            <a:p>
              <a:endParaRPr lang="en-US"/>
            </a:p>
          </p:txBody>
        </p:sp>
        <p:sp>
          <p:nvSpPr>
            <p:cNvPr id="1073" name="Line 36"/>
            <p:cNvSpPr>
              <a:spLocks noChangeShapeType="1"/>
            </p:cNvSpPr>
            <p:nvPr/>
          </p:nvSpPr>
          <p:spPr bwMode="auto">
            <a:xfrm flipH="1">
              <a:off x="5165" y="3196"/>
              <a:ext cx="55" cy="374"/>
            </a:xfrm>
            <a:prstGeom prst="line">
              <a:avLst/>
            </a:prstGeom>
            <a:noFill/>
            <a:ln w="19050">
              <a:solidFill>
                <a:schemeClr val="tx2"/>
              </a:solidFill>
              <a:round/>
              <a:headEnd/>
              <a:tailEnd/>
            </a:ln>
          </p:spPr>
          <p:txBody>
            <a:bodyPr/>
            <a:lstStyle/>
            <a:p>
              <a:endParaRPr lang="en-US"/>
            </a:p>
          </p:txBody>
        </p:sp>
        <p:sp>
          <p:nvSpPr>
            <p:cNvPr id="1074" name="Line 37"/>
            <p:cNvSpPr>
              <a:spLocks noChangeShapeType="1"/>
            </p:cNvSpPr>
            <p:nvPr/>
          </p:nvSpPr>
          <p:spPr bwMode="auto">
            <a:xfrm flipH="1">
              <a:off x="4760" y="3705"/>
              <a:ext cx="109" cy="240"/>
            </a:xfrm>
            <a:prstGeom prst="line">
              <a:avLst/>
            </a:prstGeom>
            <a:noFill/>
            <a:ln w="19050">
              <a:solidFill>
                <a:schemeClr val="tx2"/>
              </a:solidFill>
              <a:round/>
              <a:headEnd/>
              <a:tailEnd/>
            </a:ln>
          </p:spPr>
          <p:txBody>
            <a:bodyPr/>
            <a:lstStyle/>
            <a:p>
              <a:endParaRPr lang="en-US"/>
            </a:p>
          </p:txBody>
        </p:sp>
        <p:sp>
          <p:nvSpPr>
            <p:cNvPr id="1075" name="Line 38"/>
            <p:cNvSpPr>
              <a:spLocks noChangeShapeType="1"/>
            </p:cNvSpPr>
            <p:nvPr/>
          </p:nvSpPr>
          <p:spPr bwMode="auto">
            <a:xfrm>
              <a:off x="4869" y="3705"/>
              <a:ext cx="107" cy="320"/>
            </a:xfrm>
            <a:prstGeom prst="line">
              <a:avLst/>
            </a:prstGeom>
            <a:noFill/>
            <a:ln w="19050">
              <a:solidFill>
                <a:schemeClr val="tx2"/>
              </a:solidFill>
              <a:round/>
              <a:headEnd/>
              <a:tailEnd/>
            </a:ln>
          </p:spPr>
          <p:txBody>
            <a:bodyPr/>
            <a:lstStyle/>
            <a:p>
              <a:endParaRPr lang="en-US"/>
            </a:p>
          </p:txBody>
        </p:sp>
        <p:sp>
          <p:nvSpPr>
            <p:cNvPr id="1076" name="Line 39"/>
            <p:cNvSpPr>
              <a:spLocks noChangeShapeType="1"/>
            </p:cNvSpPr>
            <p:nvPr/>
          </p:nvSpPr>
          <p:spPr bwMode="auto">
            <a:xfrm>
              <a:off x="4869" y="3705"/>
              <a:ext cx="378" cy="374"/>
            </a:xfrm>
            <a:prstGeom prst="line">
              <a:avLst/>
            </a:prstGeom>
            <a:noFill/>
            <a:ln w="19050">
              <a:solidFill>
                <a:schemeClr val="tx2"/>
              </a:solidFill>
              <a:round/>
              <a:headEnd/>
              <a:tailEnd/>
            </a:ln>
          </p:spPr>
          <p:txBody>
            <a:bodyPr/>
            <a:lstStyle/>
            <a:p>
              <a:endParaRPr lang="en-US"/>
            </a:p>
          </p:txBody>
        </p:sp>
        <p:sp>
          <p:nvSpPr>
            <p:cNvPr id="1077" name="Line 40"/>
            <p:cNvSpPr>
              <a:spLocks noChangeShapeType="1"/>
            </p:cNvSpPr>
            <p:nvPr/>
          </p:nvSpPr>
          <p:spPr bwMode="auto">
            <a:xfrm flipH="1">
              <a:off x="4976" y="3811"/>
              <a:ext cx="162" cy="214"/>
            </a:xfrm>
            <a:prstGeom prst="line">
              <a:avLst/>
            </a:prstGeom>
            <a:noFill/>
            <a:ln w="19050">
              <a:solidFill>
                <a:schemeClr val="tx2"/>
              </a:solidFill>
              <a:round/>
              <a:headEnd/>
              <a:tailEnd/>
            </a:ln>
          </p:spPr>
          <p:txBody>
            <a:bodyPr/>
            <a:lstStyle/>
            <a:p>
              <a:endParaRPr lang="en-US"/>
            </a:p>
          </p:txBody>
        </p:sp>
        <p:sp>
          <p:nvSpPr>
            <p:cNvPr id="1078" name="Line 41"/>
            <p:cNvSpPr>
              <a:spLocks noChangeShapeType="1"/>
            </p:cNvSpPr>
            <p:nvPr/>
          </p:nvSpPr>
          <p:spPr bwMode="auto">
            <a:xfrm>
              <a:off x="4842" y="3517"/>
              <a:ext cx="27" cy="188"/>
            </a:xfrm>
            <a:prstGeom prst="line">
              <a:avLst/>
            </a:prstGeom>
            <a:noFill/>
            <a:ln w="19050">
              <a:solidFill>
                <a:schemeClr val="tx2"/>
              </a:solidFill>
              <a:round/>
              <a:headEnd/>
              <a:tailEnd/>
            </a:ln>
          </p:spPr>
          <p:txBody>
            <a:bodyPr/>
            <a:lstStyle/>
            <a:p>
              <a:endParaRPr lang="en-US"/>
            </a:p>
          </p:txBody>
        </p:sp>
        <p:sp>
          <p:nvSpPr>
            <p:cNvPr id="1079" name="Oval 42"/>
            <p:cNvSpPr>
              <a:spLocks noChangeArrowheads="1"/>
            </p:cNvSpPr>
            <p:nvPr/>
          </p:nvSpPr>
          <p:spPr bwMode="auto">
            <a:xfrm>
              <a:off x="5213" y="3677"/>
              <a:ext cx="513" cy="509"/>
            </a:xfrm>
            <a:prstGeom prst="ellipse">
              <a:avLst/>
            </a:prstGeom>
            <a:solidFill>
              <a:srgbClr val="FFFF00">
                <a:alpha val="9019"/>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0" name="Oval 43"/>
            <p:cNvSpPr>
              <a:spLocks noChangeArrowheads="1"/>
            </p:cNvSpPr>
            <p:nvPr/>
          </p:nvSpPr>
          <p:spPr bwMode="auto">
            <a:xfrm>
              <a:off x="4733" y="3757"/>
              <a:ext cx="514"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1" name="Oval 44"/>
            <p:cNvSpPr>
              <a:spLocks noChangeArrowheads="1"/>
            </p:cNvSpPr>
            <p:nvPr/>
          </p:nvSpPr>
          <p:spPr bwMode="auto">
            <a:xfrm>
              <a:off x="4942" y="3651"/>
              <a:ext cx="514" cy="507"/>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2" name="Oval 45"/>
            <p:cNvSpPr>
              <a:spLocks noChangeArrowheads="1"/>
            </p:cNvSpPr>
            <p:nvPr/>
          </p:nvSpPr>
          <p:spPr bwMode="auto">
            <a:xfrm>
              <a:off x="4869" y="3570"/>
              <a:ext cx="513"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3" name="Oval 46"/>
            <p:cNvSpPr>
              <a:spLocks noChangeArrowheads="1"/>
            </p:cNvSpPr>
            <p:nvPr/>
          </p:nvSpPr>
          <p:spPr bwMode="auto">
            <a:xfrm>
              <a:off x="4517" y="3677"/>
              <a:ext cx="513"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4" name="Oval 47"/>
            <p:cNvSpPr>
              <a:spLocks noChangeArrowheads="1"/>
            </p:cNvSpPr>
            <p:nvPr/>
          </p:nvSpPr>
          <p:spPr bwMode="auto">
            <a:xfrm>
              <a:off x="4382" y="3517"/>
              <a:ext cx="513" cy="508"/>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5" name="Oval 48"/>
            <p:cNvSpPr>
              <a:spLocks noChangeArrowheads="1"/>
            </p:cNvSpPr>
            <p:nvPr/>
          </p:nvSpPr>
          <p:spPr bwMode="auto">
            <a:xfrm>
              <a:off x="4625" y="3463"/>
              <a:ext cx="513"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6" name="Oval 49"/>
            <p:cNvSpPr>
              <a:spLocks noChangeArrowheads="1"/>
            </p:cNvSpPr>
            <p:nvPr/>
          </p:nvSpPr>
          <p:spPr bwMode="auto">
            <a:xfrm>
              <a:off x="4922" y="3329"/>
              <a:ext cx="513" cy="508"/>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7" name="Oval 50"/>
            <p:cNvSpPr>
              <a:spLocks noChangeArrowheads="1"/>
            </p:cNvSpPr>
            <p:nvPr/>
          </p:nvSpPr>
          <p:spPr bwMode="auto">
            <a:xfrm>
              <a:off x="4571" y="3275"/>
              <a:ext cx="514"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8" name="Oval 51"/>
            <p:cNvSpPr>
              <a:spLocks noChangeArrowheads="1"/>
            </p:cNvSpPr>
            <p:nvPr/>
          </p:nvSpPr>
          <p:spPr bwMode="auto">
            <a:xfrm>
              <a:off x="4382" y="3275"/>
              <a:ext cx="513"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89" name="Oval 52"/>
            <p:cNvSpPr>
              <a:spLocks noChangeArrowheads="1"/>
            </p:cNvSpPr>
            <p:nvPr/>
          </p:nvSpPr>
          <p:spPr bwMode="auto">
            <a:xfrm>
              <a:off x="4382" y="3034"/>
              <a:ext cx="513" cy="510"/>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90" name="Oval 53"/>
            <p:cNvSpPr>
              <a:spLocks noChangeArrowheads="1"/>
            </p:cNvSpPr>
            <p:nvPr/>
          </p:nvSpPr>
          <p:spPr bwMode="auto">
            <a:xfrm>
              <a:off x="4409" y="2767"/>
              <a:ext cx="513" cy="508"/>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91" name="Oval 54"/>
            <p:cNvSpPr>
              <a:spLocks noChangeArrowheads="1"/>
            </p:cNvSpPr>
            <p:nvPr/>
          </p:nvSpPr>
          <p:spPr bwMode="auto">
            <a:xfrm>
              <a:off x="4598" y="3088"/>
              <a:ext cx="513"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92" name="Oval 55"/>
            <p:cNvSpPr>
              <a:spLocks noChangeArrowheads="1"/>
            </p:cNvSpPr>
            <p:nvPr/>
          </p:nvSpPr>
          <p:spPr bwMode="auto">
            <a:xfrm>
              <a:off x="4976" y="2954"/>
              <a:ext cx="515"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93" name="Line 56"/>
            <p:cNvSpPr>
              <a:spLocks noChangeShapeType="1"/>
            </p:cNvSpPr>
            <p:nvPr/>
          </p:nvSpPr>
          <p:spPr bwMode="auto">
            <a:xfrm flipV="1">
              <a:off x="5456" y="3651"/>
              <a:ext cx="244" cy="267"/>
            </a:xfrm>
            <a:prstGeom prst="line">
              <a:avLst/>
            </a:prstGeom>
            <a:noFill/>
            <a:ln w="19050">
              <a:solidFill>
                <a:schemeClr val="tx2"/>
              </a:solidFill>
              <a:round/>
              <a:headEnd/>
              <a:tailEnd/>
            </a:ln>
          </p:spPr>
          <p:txBody>
            <a:bodyPr/>
            <a:lstStyle/>
            <a:p>
              <a:endParaRPr lang="en-US"/>
            </a:p>
          </p:txBody>
        </p:sp>
        <p:sp>
          <p:nvSpPr>
            <p:cNvPr id="1094" name="Oval 57"/>
            <p:cNvSpPr>
              <a:spLocks noChangeArrowheads="1"/>
            </p:cNvSpPr>
            <p:nvPr/>
          </p:nvSpPr>
          <p:spPr bwMode="auto">
            <a:xfrm>
              <a:off x="4997" y="3811"/>
              <a:ext cx="513" cy="509"/>
            </a:xfrm>
            <a:prstGeom prst="ellipse">
              <a:avLst/>
            </a:prstGeom>
            <a:solidFill>
              <a:srgbClr val="FFFF00">
                <a:alpha val="10196"/>
              </a:srgbClr>
            </a:solidFill>
            <a:ln w="19050">
              <a:solidFill>
                <a:schemeClr val="tx2"/>
              </a:solidFill>
              <a:miter lim="800000"/>
              <a:headEnd/>
              <a:tailEnd/>
            </a:ln>
          </p:spPr>
          <p:txBody>
            <a:bodyPr wrap="none" anchor="ctr"/>
            <a:lstStyle/>
            <a:p>
              <a:endParaRPr lang="en-US">
                <a:latin typeface="Calibri" pitchFamily="34" charset="0"/>
              </a:endParaRPr>
            </a:p>
          </p:txBody>
        </p:sp>
        <p:sp>
          <p:nvSpPr>
            <p:cNvPr id="1095" name="Rectangle 58"/>
            <p:cNvSpPr>
              <a:spLocks noChangeArrowheads="1"/>
            </p:cNvSpPr>
            <p:nvPr/>
          </p:nvSpPr>
          <p:spPr bwMode="auto">
            <a:xfrm>
              <a:off x="5645" y="3570"/>
              <a:ext cx="108" cy="107"/>
            </a:xfrm>
            <a:prstGeom prst="rect">
              <a:avLst/>
            </a:prstGeom>
            <a:solidFill>
              <a:srgbClr val="FFFF00"/>
            </a:solidFill>
            <a:ln w="19050">
              <a:solidFill>
                <a:schemeClr val="tx2"/>
              </a:solidFill>
              <a:miter lim="800000"/>
              <a:headEnd/>
              <a:tailEnd/>
            </a:ln>
          </p:spPr>
          <p:txBody>
            <a:bodyPr wrap="none" anchor="ctr"/>
            <a:lstStyle/>
            <a:p>
              <a:endParaRPr lang="en-US">
                <a:latin typeface="Calibri" pitchFamily="34" charset="0"/>
              </a:endParaRPr>
            </a:p>
          </p:txBody>
        </p:sp>
      </p:grpSp>
      <p:sp>
        <p:nvSpPr>
          <p:cNvPr id="526395" name="Oval 59"/>
          <p:cNvSpPr>
            <a:spLocks noChangeArrowheads="1"/>
          </p:cNvSpPr>
          <p:nvPr/>
        </p:nvSpPr>
        <p:spPr bwMode="auto">
          <a:xfrm>
            <a:off x="8112125" y="2209800"/>
            <a:ext cx="180975" cy="112713"/>
          </a:xfrm>
          <a:prstGeom prst="ellipse">
            <a:avLst/>
          </a:prstGeom>
          <a:noFill/>
          <a:ln w="19050">
            <a:solidFill>
              <a:schemeClr val="tx2"/>
            </a:solidFill>
            <a:round/>
            <a:headEnd/>
            <a:tailEnd/>
          </a:ln>
        </p:spPr>
        <p:txBody>
          <a:bodyPr wrap="none" anchor="ctr">
            <a:spAutoFit/>
          </a:bodyPr>
          <a:lstStyle/>
          <a:p>
            <a:endParaRPr lang="en-US">
              <a:latin typeface="Calibri" pitchFamily="34" charset="0"/>
            </a:endParaRPr>
          </a:p>
        </p:txBody>
      </p:sp>
      <p:pic>
        <p:nvPicPr>
          <p:cNvPr id="526396" name="Picture 60" descr="manufacturing"/>
          <p:cNvPicPr>
            <a:picLocks noChangeAspect="1" noChangeArrowheads="1"/>
          </p:cNvPicPr>
          <p:nvPr/>
        </p:nvPicPr>
        <p:blipFill>
          <a:blip r:embed="rId6" cstate="print"/>
          <a:srcRect r="7475"/>
          <a:stretch>
            <a:fillRect/>
          </a:stretch>
        </p:blipFill>
        <p:spPr bwMode="auto">
          <a:xfrm>
            <a:off x="5702300" y="5508625"/>
            <a:ext cx="1487488" cy="1349375"/>
          </a:xfrm>
          <a:prstGeom prst="rect">
            <a:avLst/>
          </a:prstGeom>
          <a:noFill/>
          <a:ln w="19050">
            <a:solidFill>
              <a:schemeClr val="tx2"/>
            </a:solidFill>
            <a:miter lim="800000"/>
            <a:headEnd/>
            <a:tailEnd/>
          </a:ln>
        </p:spPr>
      </p:pic>
      <p:graphicFrame>
        <p:nvGraphicFramePr>
          <p:cNvPr id="526397" name="Object 61"/>
          <p:cNvGraphicFramePr>
            <a:graphicFrameLocks noChangeAspect="1"/>
          </p:cNvGraphicFramePr>
          <p:nvPr/>
        </p:nvGraphicFramePr>
        <p:xfrm>
          <a:off x="7483475" y="3235325"/>
          <a:ext cx="1603375" cy="1603375"/>
        </p:xfrm>
        <a:graphic>
          <a:graphicData uri="http://schemas.openxmlformats.org/presentationml/2006/ole">
            <mc:AlternateContent xmlns:mc="http://schemas.openxmlformats.org/markup-compatibility/2006">
              <mc:Choice xmlns:v="urn:schemas-microsoft-com:vml" Requires="v">
                <p:oleObj spid="_x0000_s1042" name="Bitmap Image" r:id="rId7" imgW="1238423" imgH="1238423" progId="PBrush">
                  <p:embed/>
                </p:oleObj>
              </mc:Choice>
              <mc:Fallback>
                <p:oleObj name="Bitmap Image" r:id="rId7" imgW="1238423" imgH="1238423" progId="PBrush">
                  <p:embed/>
                  <p:pic>
                    <p:nvPicPr>
                      <p:cNvPr id="0" name="Object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3475" y="3235325"/>
                        <a:ext cx="1603375" cy="1603375"/>
                      </a:xfrm>
                      <a:prstGeom prst="rect">
                        <a:avLst/>
                      </a:prstGeom>
                      <a:noFill/>
                      <a:ln w="19050">
                        <a:solidFill>
                          <a:schemeClr val="tx2"/>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26398" name="Picture 62" descr="helmet1"/>
          <p:cNvPicPr>
            <a:picLocks noChangeAspect="1" noChangeArrowheads="1"/>
          </p:cNvPicPr>
          <p:nvPr/>
        </p:nvPicPr>
        <p:blipFill>
          <a:blip r:embed="rId9" cstate="print"/>
          <a:srcRect/>
          <a:stretch>
            <a:fillRect/>
          </a:stretch>
        </p:blipFill>
        <p:spPr bwMode="auto">
          <a:xfrm>
            <a:off x="3074988" y="3429000"/>
            <a:ext cx="2078037" cy="1409700"/>
          </a:xfrm>
          <a:prstGeom prst="rect">
            <a:avLst/>
          </a:prstGeom>
          <a:noFill/>
          <a:ln w="19050">
            <a:solidFill>
              <a:schemeClr val="tx2"/>
            </a:solidFill>
            <a:miter lim="800000"/>
            <a:headEnd/>
            <a:tailEnd/>
          </a:ln>
        </p:spPr>
      </p:pic>
      <p:sp>
        <p:nvSpPr>
          <p:cNvPr id="1035" name="Text Box 63"/>
          <p:cNvSpPr txBox="1">
            <a:spLocks noChangeArrowheads="1"/>
          </p:cNvSpPr>
          <p:nvPr/>
        </p:nvSpPr>
        <p:spPr bwMode="auto">
          <a:xfrm>
            <a:off x="533400" y="914400"/>
            <a:ext cx="2355850" cy="5608638"/>
          </a:xfrm>
          <a:prstGeom prst="rect">
            <a:avLst/>
          </a:prstGeom>
          <a:noFill/>
          <a:ln w="12700">
            <a:solidFill>
              <a:schemeClr val="tx2"/>
            </a:solidFill>
            <a:miter lim="800000"/>
            <a:headEnd type="none" w="sm" len="sm"/>
            <a:tailEnd type="none" w="sm" len="sm"/>
          </a:ln>
        </p:spPr>
        <p:txBody>
          <a:bodyPr wrap="square">
            <a:spAutoFit/>
          </a:bodyPr>
          <a:lstStyle/>
          <a:p>
            <a:pPr defTabSz="923925">
              <a:spcBef>
                <a:spcPct val="15000"/>
              </a:spcBef>
              <a:spcAft>
                <a:spcPct val="15000"/>
              </a:spcAft>
            </a:pPr>
            <a:r>
              <a:rPr lang="en-US" b="1">
                <a:latin typeface="Calibri" pitchFamily="34" charset="0"/>
                <a:ea typeface="MS PGothic" pitchFamily="34" charset="-128"/>
              </a:rPr>
              <a:t>Bridge Monitoring</a:t>
            </a:r>
          </a:p>
          <a:p>
            <a:pPr defTabSz="923925">
              <a:spcBef>
                <a:spcPct val="15000"/>
              </a:spcBef>
              <a:spcAft>
                <a:spcPct val="15000"/>
              </a:spcAft>
            </a:pPr>
            <a:r>
              <a:rPr lang="en-US" b="1">
                <a:latin typeface="Calibri" pitchFamily="34" charset="0"/>
                <a:ea typeface="MS PGothic" pitchFamily="34" charset="-128"/>
              </a:rPr>
              <a:t>Building </a:t>
            </a:r>
          </a:p>
          <a:p>
            <a:pPr marL="284163" lvl="1" defTabSz="923925">
              <a:spcBef>
                <a:spcPct val="15000"/>
              </a:spcBef>
              <a:spcAft>
                <a:spcPct val="15000"/>
              </a:spcAft>
            </a:pPr>
            <a:r>
              <a:rPr lang="en-US" b="1">
                <a:latin typeface="Calibri" pitchFamily="34" charset="0"/>
                <a:ea typeface="MS PGothic" pitchFamily="34" charset="-128"/>
              </a:rPr>
              <a:t>Environment</a:t>
            </a:r>
          </a:p>
          <a:p>
            <a:pPr marL="284163" lvl="1" defTabSz="923925">
              <a:spcBef>
                <a:spcPct val="15000"/>
              </a:spcBef>
              <a:spcAft>
                <a:spcPct val="15000"/>
              </a:spcAft>
            </a:pPr>
            <a:r>
              <a:rPr lang="en-US" b="1">
                <a:latin typeface="Calibri" pitchFamily="34" charset="0"/>
                <a:ea typeface="MS PGothic" pitchFamily="34" charset="-128"/>
              </a:rPr>
              <a:t>Controls</a:t>
            </a:r>
          </a:p>
          <a:p>
            <a:pPr defTabSz="923925">
              <a:spcBef>
                <a:spcPct val="15000"/>
              </a:spcBef>
              <a:spcAft>
                <a:spcPct val="15000"/>
              </a:spcAft>
            </a:pPr>
            <a:r>
              <a:rPr lang="en-US" b="1">
                <a:latin typeface="Calibri" pitchFamily="34" charset="0"/>
                <a:ea typeface="MS PGothic" pitchFamily="34" charset="-128"/>
              </a:rPr>
              <a:t>Earthquake </a:t>
            </a:r>
          </a:p>
          <a:p>
            <a:pPr marL="284163" lvl="1" defTabSz="923925">
              <a:spcBef>
                <a:spcPct val="15000"/>
              </a:spcBef>
              <a:spcAft>
                <a:spcPct val="15000"/>
              </a:spcAft>
            </a:pPr>
            <a:r>
              <a:rPr lang="en-US" b="1">
                <a:latin typeface="Calibri" pitchFamily="34" charset="0"/>
                <a:ea typeface="MS PGothic" pitchFamily="34" charset="-128"/>
              </a:rPr>
              <a:t>Monitoring</a:t>
            </a:r>
          </a:p>
          <a:p>
            <a:pPr defTabSz="923925">
              <a:spcBef>
                <a:spcPct val="15000"/>
              </a:spcBef>
              <a:spcAft>
                <a:spcPct val="15000"/>
              </a:spcAft>
            </a:pPr>
            <a:r>
              <a:rPr lang="en-US" b="1">
                <a:latin typeface="Calibri" pitchFamily="34" charset="0"/>
                <a:ea typeface="MS PGothic" pitchFamily="34" charset="-128"/>
              </a:rPr>
              <a:t>Elder Care</a:t>
            </a:r>
          </a:p>
          <a:p>
            <a:pPr defTabSz="923925">
              <a:spcBef>
                <a:spcPct val="15000"/>
              </a:spcBef>
              <a:spcAft>
                <a:spcPct val="15000"/>
              </a:spcAft>
            </a:pPr>
            <a:r>
              <a:rPr lang="en-US" b="1">
                <a:latin typeface="Calibri" pitchFamily="34" charset="0"/>
                <a:ea typeface="MS PGothic" pitchFamily="34" charset="-128"/>
              </a:rPr>
              <a:t>Factories </a:t>
            </a:r>
          </a:p>
          <a:p>
            <a:pPr defTabSz="923925">
              <a:spcBef>
                <a:spcPct val="15000"/>
              </a:spcBef>
              <a:spcAft>
                <a:spcPct val="15000"/>
              </a:spcAft>
            </a:pPr>
            <a:r>
              <a:rPr lang="en-US" b="1">
                <a:latin typeface="Calibri" pitchFamily="34" charset="0"/>
                <a:ea typeface="MS PGothic" pitchFamily="34" charset="-128"/>
              </a:rPr>
              <a:t>Fire Response</a:t>
            </a:r>
          </a:p>
          <a:p>
            <a:pPr defTabSz="923925">
              <a:spcBef>
                <a:spcPct val="15000"/>
              </a:spcBef>
              <a:spcAft>
                <a:spcPct val="15000"/>
              </a:spcAft>
            </a:pPr>
            <a:r>
              <a:rPr lang="en-US" b="1">
                <a:latin typeface="Calibri" pitchFamily="34" charset="0"/>
                <a:ea typeface="MS PGothic" pitchFamily="34" charset="-128"/>
              </a:rPr>
              <a:t>First Responders</a:t>
            </a:r>
          </a:p>
          <a:p>
            <a:pPr defTabSz="923925">
              <a:spcBef>
                <a:spcPct val="15000"/>
              </a:spcBef>
              <a:spcAft>
                <a:spcPct val="15000"/>
              </a:spcAft>
            </a:pPr>
            <a:r>
              <a:rPr lang="en-US" b="1">
                <a:latin typeface="Calibri" pitchFamily="34" charset="0"/>
                <a:ea typeface="MS PGothic" pitchFamily="34" charset="-128"/>
              </a:rPr>
              <a:t>Forest Management</a:t>
            </a:r>
          </a:p>
          <a:p>
            <a:pPr defTabSz="923925">
              <a:spcBef>
                <a:spcPct val="15000"/>
              </a:spcBef>
              <a:spcAft>
                <a:spcPct val="15000"/>
              </a:spcAft>
            </a:pPr>
            <a:r>
              <a:rPr lang="en-US" b="1">
                <a:latin typeface="Calibri" pitchFamily="34" charset="0"/>
                <a:ea typeface="MS PGothic" pitchFamily="34" charset="-128"/>
              </a:rPr>
              <a:t>Soil Monitoring</a:t>
            </a:r>
          </a:p>
          <a:p>
            <a:pPr defTabSz="923925">
              <a:spcBef>
                <a:spcPct val="15000"/>
              </a:spcBef>
              <a:spcAft>
                <a:spcPct val="15000"/>
              </a:spcAft>
            </a:pPr>
            <a:r>
              <a:rPr lang="en-US" b="1">
                <a:latin typeface="Calibri" pitchFamily="34" charset="0"/>
                <a:ea typeface="MS PGothic" pitchFamily="34" charset="-128"/>
              </a:rPr>
              <a:t>Supply Chain</a:t>
            </a:r>
          </a:p>
          <a:p>
            <a:pPr defTabSz="923925">
              <a:spcBef>
                <a:spcPct val="15000"/>
              </a:spcBef>
              <a:spcAft>
                <a:spcPct val="15000"/>
              </a:spcAft>
            </a:pPr>
            <a:r>
              <a:rPr lang="en-US" b="1">
                <a:latin typeface="Calibri" pitchFamily="34" charset="0"/>
                <a:ea typeface="MS PGothic" pitchFamily="34" charset="-128"/>
              </a:rPr>
              <a:t>Wind Response</a:t>
            </a:r>
          </a:p>
          <a:p>
            <a:pPr defTabSz="923925">
              <a:spcBef>
                <a:spcPct val="15000"/>
              </a:spcBef>
              <a:spcAft>
                <a:spcPct val="15000"/>
              </a:spcAft>
            </a:pPr>
            <a:r>
              <a:rPr lang="en-US" b="1">
                <a:latin typeface="Calibri" pitchFamily="34" charset="0"/>
                <a:ea typeface="MS PGothic" pitchFamily="34" charset="-128"/>
              </a:rPr>
              <a:t>…</a:t>
            </a:r>
            <a:r>
              <a:rPr lang="en-US" b="1" i="1">
                <a:latin typeface="Calibri" pitchFamily="34" charset="0"/>
                <a:ea typeface="MS PGothic" pitchFamily="34" charset="-128"/>
              </a:rPr>
              <a:t> and more more</a:t>
            </a:r>
            <a:endParaRPr lang="en-US" b="1">
              <a:latin typeface="Calibri" pitchFamily="34" charset="0"/>
              <a:ea typeface="MS PGothic" pitchFamily="34" charset="-128"/>
            </a:endParaRPr>
          </a:p>
        </p:txBody>
      </p:sp>
      <p:pic>
        <p:nvPicPr>
          <p:cNvPr id="526400" name="Picture 64" descr="container_tracking"/>
          <p:cNvPicPr>
            <a:picLocks noChangeAspect="1" noChangeArrowheads="1"/>
          </p:cNvPicPr>
          <p:nvPr/>
        </p:nvPicPr>
        <p:blipFill>
          <a:blip r:embed="rId10" cstate="print"/>
          <a:srcRect r="4887" b="3331"/>
          <a:stretch>
            <a:fillRect/>
          </a:stretch>
        </p:blipFill>
        <p:spPr bwMode="auto">
          <a:xfrm>
            <a:off x="6915150" y="4635500"/>
            <a:ext cx="1884363" cy="1704975"/>
          </a:xfrm>
          <a:prstGeom prst="rect">
            <a:avLst/>
          </a:prstGeom>
          <a:noFill/>
          <a:ln w="19050">
            <a:solidFill>
              <a:schemeClr val="tx2"/>
            </a:solidFill>
            <a:miter lim="800000"/>
            <a:headEnd/>
            <a:tailEnd/>
          </a:ln>
        </p:spPr>
      </p:pic>
      <p:pic>
        <p:nvPicPr>
          <p:cNvPr id="526401" name="Picture 65" descr="GGB"/>
          <p:cNvPicPr>
            <a:picLocks noChangeAspect="1" noChangeArrowheads="1"/>
          </p:cNvPicPr>
          <p:nvPr/>
        </p:nvPicPr>
        <p:blipFill>
          <a:blip r:embed="rId11" cstate="print"/>
          <a:srcRect/>
          <a:stretch>
            <a:fillRect/>
          </a:stretch>
        </p:blipFill>
        <p:spPr bwMode="auto">
          <a:xfrm>
            <a:off x="3546475" y="1028700"/>
            <a:ext cx="2552700" cy="1779588"/>
          </a:xfrm>
          <a:prstGeom prst="rect">
            <a:avLst/>
          </a:prstGeom>
          <a:noFill/>
          <a:ln w="19050">
            <a:solidFill>
              <a:schemeClr val="tx2"/>
            </a:solidFill>
            <a:miter lim="800000"/>
            <a:headEnd/>
            <a:tailEnd/>
          </a:ln>
        </p:spPr>
      </p:pic>
      <p:pic>
        <p:nvPicPr>
          <p:cNvPr id="526402" name="Picture 66" descr="Mote out of Bag"/>
          <p:cNvPicPr>
            <a:picLocks noChangeAspect="1" noChangeArrowheads="1"/>
          </p:cNvPicPr>
          <p:nvPr/>
        </p:nvPicPr>
        <p:blipFill>
          <a:blip r:embed="rId12" cstate="print"/>
          <a:srcRect/>
          <a:stretch>
            <a:fillRect/>
          </a:stretch>
        </p:blipFill>
        <p:spPr bwMode="auto">
          <a:xfrm>
            <a:off x="5464175" y="2705100"/>
            <a:ext cx="1600200" cy="2133600"/>
          </a:xfrm>
          <a:prstGeom prst="rect">
            <a:avLst/>
          </a:prstGeom>
          <a:noFill/>
          <a:ln w="19050">
            <a:solidFill>
              <a:schemeClr val="tx2"/>
            </a:solidFill>
            <a:miter lim="800000"/>
            <a:headEnd/>
            <a:tailEnd/>
          </a:ln>
        </p:spPr>
      </p:pic>
      <p:sp>
        <p:nvSpPr>
          <p:cNvPr id="1039" name="Text Box 67"/>
          <p:cNvSpPr txBox="1">
            <a:spLocks noChangeArrowheads="1"/>
          </p:cNvSpPr>
          <p:nvPr/>
        </p:nvSpPr>
        <p:spPr bwMode="auto">
          <a:xfrm>
            <a:off x="923925" y="276225"/>
            <a:ext cx="4208463" cy="457200"/>
          </a:xfrm>
          <a:prstGeom prst="rect">
            <a:avLst/>
          </a:prstGeom>
          <a:noFill/>
          <a:ln w="12700">
            <a:noFill/>
            <a:miter lim="800000"/>
            <a:headEnd/>
            <a:tailEnd/>
          </a:ln>
        </p:spPr>
        <p:txBody>
          <a:bodyPr>
            <a:spAutoFit/>
          </a:bodyPr>
          <a:lstStyle/>
          <a:p>
            <a:pPr>
              <a:spcBef>
                <a:spcPct val="50000"/>
              </a:spcBef>
            </a:pPr>
            <a:endParaRPr lang="en-US" b="1">
              <a:latin typeface="Comic Sans MS" pitchFamily="66" charset="0"/>
              <a:ea typeface="MS PGothic" pitchFamily="34" charset="-128"/>
            </a:endParaRPr>
          </a:p>
        </p:txBody>
      </p:sp>
      <p:sp>
        <p:nvSpPr>
          <p:cNvPr id="1040" name="Text Box 68"/>
          <p:cNvSpPr txBox="1">
            <a:spLocks noChangeArrowheads="1"/>
          </p:cNvSpPr>
          <p:nvPr/>
        </p:nvSpPr>
        <p:spPr bwMode="auto">
          <a:xfrm>
            <a:off x="152400" y="0"/>
            <a:ext cx="7924800" cy="584775"/>
          </a:xfrm>
          <a:prstGeom prst="rect">
            <a:avLst/>
          </a:prstGeom>
          <a:noFill/>
          <a:ln w="9525">
            <a:noFill/>
            <a:miter lim="800000"/>
            <a:headEnd/>
            <a:tailEnd/>
          </a:ln>
        </p:spPr>
        <p:txBody>
          <a:bodyPr wrap="square">
            <a:spAutoFit/>
          </a:bodyPr>
          <a:lstStyle/>
          <a:p>
            <a:pPr algn="ctr">
              <a:spcBef>
                <a:spcPct val="50000"/>
              </a:spcBef>
            </a:pPr>
            <a:r>
              <a:rPr lang="en-US" sz="3200" dirty="0">
                <a:solidFill>
                  <a:schemeClr val="tx2"/>
                </a:solidFill>
                <a:latin typeface="Calibri" pitchFamily="34" charset="0"/>
              </a:rPr>
              <a:t>Instrument and Connect the World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526401"/>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52640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0"/>
                                          </p:stCondLst>
                                        </p:cTn>
                                        <p:tgtEl>
                                          <p:spTgt spid="526400"/>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1000"/>
                                  </p:stCondLst>
                                  <p:childTnLst>
                                    <p:set>
                                      <p:cBhvr>
                                        <p:cTn id="15" dur="1" fill="hold">
                                          <p:stCondLst>
                                            <p:cond delay="0"/>
                                          </p:stCondLst>
                                        </p:cTn>
                                        <p:tgtEl>
                                          <p:spTgt spid="526396"/>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526338"/>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1000"/>
                                  </p:stCondLst>
                                  <p:childTnLst>
                                    <p:set>
                                      <p:cBhvr>
                                        <p:cTn id="21" dur="1" fill="hold">
                                          <p:stCondLst>
                                            <p:cond delay="0"/>
                                          </p:stCondLst>
                                        </p:cTn>
                                        <p:tgtEl>
                                          <p:spTgt spid="526397"/>
                                        </p:tgtEl>
                                        <p:attrNameLst>
                                          <p:attrName>style.visibility</p:attrName>
                                        </p:attrNameLst>
                                      </p:cBhvr>
                                      <p:to>
                                        <p:strVal val="visible"/>
                                      </p:to>
                                    </p:set>
                                  </p:childTnLst>
                                </p:cTn>
                              </p:par>
                            </p:childTnLst>
                          </p:cTn>
                        </p:par>
                        <p:par>
                          <p:cTn id="22" fill="hold">
                            <p:stCondLst>
                              <p:cond delay="7000"/>
                            </p:stCondLst>
                            <p:childTnLst>
                              <p:par>
                                <p:cTn id="23" presetID="1" presetClass="entr" presetSubtype="0" fill="hold" nodeType="afterEffect">
                                  <p:stCondLst>
                                    <p:cond delay="1000"/>
                                  </p:stCondLst>
                                  <p:childTnLst>
                                    <p:set>
                                      <p:cBhvr>
                                        <p:cTn id="24" dur="1" fill="hold">
                                          <p:stCondLst>
                                            <p:cond delay="0"/>
                                          </p:stCondLst>
                                        </p:cTn>
                                        <p:tgtEl>
                                          <p:spTgt spid="526398"/>
                                        </p:tgtEl>
                                        <p:attrNameLst>
                                          <p:attrName>style.visibility</p:attrName>
                                        </p:attrNameLst>
                                      </p:cBhvr>
                                      <p:to>
                                        <p:strVal val="visible"/>
                                      </p:to>
                                    </p:set>
                                  </p:childTnLst>
                                </p:cTn>
                              </p:par>
                            </p:childTnLst>
                          </p:cTn>
                        </p:par>
                        <p:par>
                          <p:cTn id="25" fill="hold">
                            <p:stCondLst>
                              <p:cond delay="8000"/>
                            </p:stCondLst>
                            <p:childTnLst>
                              <p:par>
                                <p:cTn id="26" presetID="1" presetClass="entr" presetSubtype="0" fill="hold" nodeType="afterEffect">
                                  <p:stCondLst>
                                    <p:cond delay="1000"/>
                                  </p:stCondLst>
                                  <p:childTnLst>
                                    <p:set>
                                      <p:cBhvr>
                                        <p:cTn id="27" dur="1" fill="hold">
                                          <p:stCondLst>
                                            <p:cond delay="0"/>
                                          </p:stCondLst>
                                        </p:cTn>
                                        <p:tgtEl>
                                          <p:spTgt spid="2"/>
                                        </p:tgtEl>
                                        <p:attrNameLst>
                                          <p:attrName>style.visibility</p:attrName>
                                        </p:attrNameLst>
                                      </p:cBhvr>
                                      <p:to>
                                        <p:strVal val="visible"/>
                                      </p:to>
                                    </p:set>
                                  </p:childTnLst>
                                </p:cTn>
                              </p:par>
                            </p:childTnLst>
                          </p:cTn>
                        </p:par>
                        <p:par>
                          <p:cTn id="28" fill="hold">
                            <p:stCondLst>
                              <p:cond delay="9000"/>
                            </p:stCondLst>
                            <p:childTnLst>
                              <p:par>
                                <p:cTn id="29" presetID="1" presetClass="entr" presetSubtype="0" fill="hold" grpId="0" nodeType="afterEffect">
                                  <p:stCondLst>
                                    <p:cond delay="0"/>
                                  </p:stCondLst>
                                  <p:childTnLst>
                                    <p:set>
                                      <p:cBhvr>
                                        <p:cTn id="30" dur="1" fill="hold">
                                          <p:stCondLst>
                                            <p:cond delay="0"/>
                                          </p:stCondLst>
                                        </p:cTn>
                                        <p:tgtEl>
                                          <p:spTgt spid="52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sz="quarter"/>
          </p:nvPr>
        </p:nvSpPr>
        <p:spPr>
          <a:xfrm>
            <a:off x="609600" y="142875"/>
            <a:ext cx="7977188" cy="690563"/>
          </a:xfrm>
        </p:spPr>
        <p:txBody>
          <a:bodyPr rtlCol="0">
            <a:normAutofit fontScale="90000"/>
          </a:bodyPr>
          <a:lstStyle/>
          <a:p>
            <a:pPr eaLnBrk="1" fontAlgn="auto" hangingPunct="1">
              <a:spcAft>
                <a:spcPts val="0"/>
              </a:spcAft>
              <a:defRPr/>
            </a:pPr>
            <a:r>
              <a:rPr lang="en-US" smtClean="0"/>
              <a:t>Digital Explosion: Data Centric</a:t>
            </a:r>
          </a:p>
        </p:txBody>
      </p:sp>
      <p:pic>
        <p:nvPicPr>
          <p:cNvPr id="17411" name="Picture 12"/>
          <p:cNvPicPr>
            <a:picLocks noChangeAspect="1" noChangeArrowheads="1"/>
          </p:cNvPicPr>
          <p:nvPr/>
        </p:nvPicPr>
        <p:blipFill>
          <a:blip r:embed="rId3" cstate="print"/>
          <a:srcRect/>
          <a:stretch>
            <a:fillRect/>
          </a:stretch>
        </p:blipFill>
        <p:spPr bwMode="auto">
          <a:xfrm>
            <a:off x="381000" y="914400"/>
            <a:ext cx="5791200" cy="5257800"/>
          </a:xfrm>
          <a:prstGeom prst="rect">
            <a:avLst/>
          </a:prstGeom>
          <a:noFill/>
          <a:ln w="9525">
            <a:noFill/>
            <a:miter lim="800000"/>
            <a:headEnd/>
            <a:tailEnd/>
          </a:ln>
        </p:spPr>
      </p:pic>
      <p:sp>
        <p:nvSpPr>
          <p:cNvPr id="110" name="Rectangle 3"/>
          <p:cNvSpPr txBox="1">
            <a:spLocks noChangeArrowheads="1"/>
          </p:cNvSpPr>
          <p:nvPr/>
        </p:nvSpPr>
        <p:spPr bwMode="auto">
          <a:xfrm>
            <a:off x="5715000" y="1219200"/>
            <a:ext cx="3429000" cy="4995863"/>
          </a:xfrm>
          <a:prstGeom prst="rect">
            <a:avLst/>
          </a:prstGeom>
          <a:noFill/>
          <a:ln w="9525">
            <a:noFill/>
            <a:miter lim="800000"/>
            <a:headEnd/>
            <a:tailEnd/>
          </a:ln>
        </p:spPr>
        <p:txBody>
          <a:bodyPr/>
          <a:lstStyle/>
          <a:p>
            <a:pPr marL="536575" indent="-536575" fontAlgn="auto">
              <a:spcBef>
                <a:spcPct val="20000"/>
              </a:spcBef>
              <a:spcAft>
                <a:spcPts val="0"/>
              </a:spcAft>
              <a:buClr>
                <a:schemeClr val="accent1"/>
              </a:buClr>
              <a:buSzPct val="65000"/>
              <a:buFont typeface="Wingdings" pitchFamily="2" charset="2"/>
              <a:buChar char="n"/>
              <a:defRPr/>
            </a:pPr>
            <a:r>
              <a:rPr lang="en-US" altLang="zh-CN" sz="2000" kern="0" dirty="0">
                <a:latin typeface="+mn-lt"/>
                <a:cs typeface="+mn-cs"/>
              </a:rPr>
              <a:t>The digital universe will grow over six-fold, from </a:t>
            </a:r>
            <a:r>
              <a:rPr lang="en-US" altLang="zh-CN" sz="2000" u="sng" kern="0" dirty="0">
                <a:solidFill>
                  <a:srgbClr val="FF0000"/>
                </a:solidFill>
                <a:latin typeface="+mn-lt"/>
                <a:cs typeface="+mn-cs"/>
              </a:rPr>
              <a:t>281</a:t>
            </a:r>
            <a:r>
              <a:rPr lang="en-US" altLang="zh-CN" sz="2000" kern="0" dirty="0">
                <a:latin typeface="+mn-lt"/>
                <a:cs typeface="+mn-cs"/>
              </a:rPr>
              <a:t> </a:t>
            </a:r>
            <a:r>
              <a:rPr lang="en-US" altLang="zh-CN" sz="2000" kern="0" dirty="0" err="1">
                <a:latin typeface="+mn-lt"/>
                <a:cs typeface="+mn-cs"/>
              </a:rPr>
              <a:t>exabytes</a:t>
            </a:r>
            <a:r>
              <a:rPr lang="en-US" altLang="zh-CN" sz="2000" kern="0" dirty="0">
                <a:latin typeface="+mn-lt"/>
                <a:cs typeface="+mn-cs"/>
              </a:rPr>
              <a:t> in 2007 to </a:t>
            </a:r>
            <a:r>
              <a:rPr lang="en-US" altLang="zh-CN" sz="2000" u="sng" kern="0" dirty="0">
                <a:solidFill>
                  <a:srgbClr val="FF0000"/>
                </a:solidFill>
                <a:latin typeface="+mn-lt"/>
                <a:cs typeface="+mn-cs"/>
              </a:rPr>
              <a:t>1,773 </a:t>
            </a:r>
            <a:r>
              <a:rPr lang="en-US" altLang="zh-CN" sz="2000" kern="0" dirty="0" err="1">
                <a:latin typeface="+mn-lt"/>
                <a:cs typeface="+mn-cs"/>
              </a:rPr>
              <a:t>exabytes</a:t>
            </a:r>
            <a:r>
              <a:rPr lang="en-US" altLang="zh-CN" sz="2000" kern="0" dirty="0">
                <a:latin typeface="+mn-lt"/>
                <a:cs typeface="+mn-cs"/>
              </a:rPr>
              <a:t> in 2011</a:t>
            </a:r>
          </a:p>
          <a:p>
            <a:pPr marL="536575" indent="-536575" fontAlgn="auto">
              <a:spcBef>
                <a:spcPct val="20000"/>
              </a:spcBef>
              <a:spcAft>
                <a:spcPts val="0"/>
              </a:spcAft>
              <a:buClr>
                <a:schemeClr val="accent1"/>
              </a:buClr>
              <a:buSzPct val="65000"/>
              <a:buFont typeface="Wingdings" pitchFamily="2" charset="2"/>
              <a:buChar char="n"/>
              <a:defRPr/>
            </a:pPr>
            <a:endParaRPr lang="en-US" altLang="zh-CN" sz="2000" kern="0" dirty="0">
              <a:latin typeface="+mn-lt"/>
              <a:cs typeface="+mn-cs"/>
            </a:endParaRPr>
          </a:p>
          <a:p>
            <a:pPr marL="536575" indent="-536575" fontAlgn="auto">
              <a:spcBef>
                <a:spcPct val="20000"/>
              </a:spcBef>
              <a:spcAft>
                <a:spcPts val="0"/>
              </a:spcAft>
              <a:buClr>
                <a:schemeClr val="accent1"/>
              </a:buClr>
              <a:buSzPct val="65000"/>
              <a:buFont typeface="Wingdings" pitchFamily="2" charset="2"/>
              <a:buChar char="n"/>
              <a:defRPr/>
            </a:pPr>
            <a:r>
              <a:rPr lang="en-US" altLang="zh-CN" sz="2000" kern="0" dirty="0">
                <a:latin typeface="+mn-lt"/>
                <a:cs typeface="+mn-cs"/>
              </a:rPr>
              <a:t>&gt; </a:t>
            </a:r>
            <a:r>
              <a:rPr lang="en-US" altLang="zh-CN" sz="2000" kern="0" dirty="0">
                <a:solidFill>
                  <a:srgbClr val="FF0000"/>
                </a:solidFill>
                <a:latin typeface="+mn-lt"/>
                <a:cs typeface="+mn-cs"/>
              </a:rPr>
              <a:t>90% of the information in the digital universe is unstructured </a:t>
            </a:r>
            <a:r>
              <a:rPr lang="en-US" altLang="zh-CN" sz="2000" kern="0" dirty="0">
                <a:latin typeface="+mn-lt"/>
                <a:cs typeface="+mn-cs"/>
              </a:rPr>
              <a:t>and absolute # of files growing faster than the TBs</a:t>
            </a:r>
          </a:p>
        </p:txBody>
      </p:sp>
      <p:sp>
        <p:nvSpPr>
          <p:cNvPr id="111" name="Rectangle 3"/>
          <p:cNvSpPr txBox="1">
            <a:spLocks noChangeArrowheads="1"/>
          </p:cNvSpPr>
          <p:nvPr/>
        </p:nvSpPr>
        <p:spPr bwMode="auto">
          <a:xfrm>
            <a:off x="1214438" y="6215063"/>
            <a:ext cx="7929562" cy="857250"/>
          </a:xfrm>
          <a:prstGeom prst="rect">
            <a:avLst/>
          </a:prstGeom>
          <a:noFill/>
          <a:ln w="9525">
            <a:noFill/>
            <a:miter lim="800000"/>
            <a:headEnd/>
            <a:tailEnd/>
          </a:ln>
        </p:spPr>
        <p:txBody>
          <a:bodyPr/>
          <a:lstStyle/>
          <a:p>
            <a:pPr marL="536575" indent="-536575" fontAlgn="auto">
              <a:spcBef>
                <a:spcPct val="20000"/>
              </a:spcBef>
              <a:spcAft>
                <a:spcPts val="0"/>
              </a:spcAft>
              <a:buClr>
                <a:schemeClr val="accent1"/>
              </a:buClr>
              <a:buSzPct val="65000"/>
              <a:defRPr/>
            </a:pPr>
            <a:r>
              <a:rPr lang="en-US" altLang="zh-CN" kern="0" dirty="0">
                <a:solidFill>
                  <a:srgbClr val="0070C0"/>
                </a:solidFill>
                <a:latin typeface="+mn-lt"/>
                <a:cs typeface="+mn-cs"/>
              </a:rPr>
              <a:t>----from IDC Survey presented in ISW 2008</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762000"/>
          </a:xfrm>
        </p:spPr>
        <p:txBody>
          <a:bodyPr/>
          <a:lstStyle/>
          <a:p>
            <a:pPr eaLnBrk="1" hangingPunct="1"/>
            <a:r>
              <a:rPr lang="en-US" smtClean="0"/>
              <a:t>More Examples</a:t>
            </a:r>
          </a:p>
        </p:txBody>
      </p:sp>
      <p:sp>
        <p:nvSpPr>
          <p:cNvPr id="18435" name="Content Placeholder 2"/>
          <p:cNvSpPr>
            <a:spLocks noGrp="1"/>
          </p:cNvSpPr>
          <p:nvPr>
            <p:ph idx="1"/>
          </p:nvPr>
        </p:nvSpPr>
        <p:spPr>
          <a:xfrm>
            <a:off x="439738" y="990600"/>
            <a:ext cx="8704262" cy="2743200"/>
          </a:xfrm>
        </p:spPr>
        <p:txBody>
          <a:bodyPr/>
          <a:lstStyle/>
          <a:p>
            <a:pPr eaLnBrk="1" hangingPunct="1">
              <a:lnSpc>
                <a:spcPct val="80000"/>
              </a:lnSpc>
              <a:buFont typeface="Arial" pitchFamily="34" charset="0"/>
              <a:buNone/>
            </a:pPr>
            <a:r>
              <a:rPr lang="en-US" sz="2700" smtClean="0"/>
              <a:t>1. Surveillance video data collected by Air Force drones </a:t>
            </a:r>
          </a:p>
          <a:p>
            <a:pPr lvl="1" eaLnBrk="1" hangingPunct="1">
              <a:lnSpc>
                <a:spcPct val="80000"/>
              </a:lnSpc>
              <a:buClr>
                <a:srgbClr val="E46C0A"/>
              </a:buClr>
            </a:pPr>
            <a:r>
              <a:rPr lang="en-US" sz="2400" smtClean="0"/>
              <a:t>One year’s collection requires 24 years’ processing (NYT, January 10, 2010)</a:t>
            </a:r>
          </a:p>
          <a:p>
            <a:pPr eaLnBrk="1" hangingPunct="1">
              <a:lnSpc>
                <a:spcPct val="80000"/>
              </a:lnSpc>
              <a:buFont typeface="Arial" pitchFamily="34" charset="0"/>
              <a:buNone/>
            </a:pPr>
            <a:r>
              <a:rPr lang="en-US" sz="2700" smtClean="0"/>
              <a:t>2.  Analog TV broadcasting becomes digital</a:t>
            </a:r>
          </a:p>
          <a:p>
            <a:pPr eaLnBrk="1" hangingPunct="1">
              <a:lnSpc>
                <a:spcPct val="80000"/>
              </a:lnSpc>
              <a:buFont typeface="Arial" pitchFamily="34" charset="0"/>
              <a:buNone/>
            </a:pPr>
            <a:r>
              <a:rPr lang="en-US" sz="2700" smtClean="0"/>
              <a:t>3. Surveillance video cameras are widely deployed</a:t>
            </a:r>
          </a:p>
          <a:p>
            <a:pPr eaLnBrk="1" hangingPunct="1">
              <a:lnSpc>
                <a:spcPct val="80000"/>
              </a:lnSpc>
              <a:buFont typeface="Wingdings" pitchFamily="2" charset="2"/>
              <a:buNone/>
            </a:pPr>
            <a:endParaRPr lang="en-US" sz="2700" smtClean="0"/>
          </a:p>
          <a:p>
            <a:pPr lvl="2" eaLnBrk="1" hangingPunct="1">
              <a:lnSpc>
                <a:spcPct val="80000"/>
              </a:lnSpc>
            </a:pPr>
            <a:endParaRPr lang="en-US" sz="2000" smtClean="0"/>
          </a:p>
          <a:p>
            <a:pPr lvl="1" eaLnBrk="1" hangingPunct="1">
              <a:lnSpc>
                <a:spcPct val="80000"/>
              </a:lnSpc>
              <a:buClr>
                <a:srgbClr val="E46C0A"/>
              </a:buClr>
            </a:pPr>
            <a:endParaRPr lang="en-US" sz="2400" smtClean="0"/>
          </a:p>
        </p:txBody>
      </p:sp>
      <p:sp>
        <p:nvSpPr>
          <p:cNvPr id="4" name="Slide Number Placeholder 3"/>
          <p:cNvSpPr>
            <a:spLocks noGrp="1"/>
          </p:cNvSpPr>
          <p:nvPr>
            <p:ph type="sldNum" sz="quarter" idx="12"/>
          </p:nvPr>
        </p:nvSpPr>
        <p:spPr/>
        <p:txBody>
          <a:bodyPr/>
          <a:lstStyle/>
          <a:p>
            <a:pPr>
              <a:defRPr/>
            </a:pPr>
            <a:fld id="{7A9883AA-DDFE-4BF5-A1C5-AAE58837C9ED}" type="slidenum">
              <a:rPr lang="en-US"/>
              <a:pPr>
                <a:defRPr/>
              </a:pPr>
              <a:t>14</a:t>
            </a:fld>
            <a:endParaRPr lang="en-US"/>
          </a:p>
        </p:txBody>
      </p:sp>
      <p:pic>
        <p:nvPicPr>
          <p:cNvPr id="18437" name="Content Placeholder 4" descr="Drone.jpg"/>
          <p:cNvPicPr>
            <a:picLocks noChangeAspect="1"/>
          </p:cNvPicPr>
          <p:nvPr/>
        </p:nvPicPr>
        <p:blipFill>
          <a:blip r:embed="rId3" cstate="print"/>
          <a:srcRect/>
          <a:stretch>
            <a:fillRect/>
          </a:stretch>
        </p:blipFill>
        <p:spPr bwMode="auto">
          <a:xfrm>
            <a:off x="1219200" y="2971800"/>
            <a:ext cx="51625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audi_s6_cut-away_0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3863" y="465138"/>
            <a:ext cx="8267700" cy="6110287"/>
          </a:xfrm>
        </p:spPr>
      </p:pic>
      <p:sp>
        <p:nvSpPr>
          <p:cNvPr id="5123" name="TextBox 5"/>
          <p:cNvSpPr txBox="1">
            <a:spLocks noChangeArrowheads="1"/>
          </p:cNvSpPr>
          <p:nvPr/>
        </p:nvSpPr>
        <p:spPr bwMode="auto">
          <a:xfrm>
            <a:off x="228600" y="1295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Oil sensor</a:t>
            </a:r>
            <a:endParaRPr lang="hu-HU" altLang="en-US">
              <a:latin typeface="Franklin Gothic Book" panose="020B0503020102020204" pitchFamily="34" charset="0"/>
            </a:endParaRPr>
          </a:p>
        </p:txBody>
      </p:sp>
      <p:sp>
        <p:nvSpPr>
          <p:cNvPr id="5124" name="TextBox 7"/>
          <p:cNvSpPr txBox="1">
            <a:spLocks noChangeArrowheads="1"/>
          </p:cNvSpPr>
          <p:nvPr/>
        </p:nvSpPr>
        <p:spPr bwMode="auto">
          <a:xfrm>
            <a:off x="0" y="27432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Oxygen sensor</a:t>
            </a:r>
            <a:endParaRPr lang="hu-HU" altLang="en-US">
              <a:latin typeface="Franklin Gothic Book" panose="020B0503020102020204" pitchFamily="34" charset="0"/>
            </a:endParaRPr>
          </a:p>
        </p:txBody>
      </p:sp>
      <p:sp>
        <p:nvSpPr>
          <p:cNvPr id="5125" name="TextBox 8"/>
          <p:cNvSpPr txBox="1">
            <a:spLocks noChangeArrowheads="1"/>
          </p:cNvSpPr>
          <p:nvPr/>
        </p:nvSpPr>
        <p:spPr bwMode="auto">
          <a:xfrm>
            <a:off x="7620000" y="609600"/>
            <a:ext cx="107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Fuel level</a:t>
            </a:r>
            <a:endParaRPr lang="hu-HU" altLang="en-US">
              <a:latin typeface="Franklin Gothic Book" panose="020B0503020102020204" pitchFamily="34" charset="0"/>
            </a:endParaRPr>
          </a:p>
        </p:txBody>
      </p:sp>
      <p:sp>
        <p:nvSpPr>
          <p:cNvPr id="5126" name="TextBox 9"/>
          <p:cNvSpPr txBox="1">
            <a:spLocks noChangeArrowheads="1"/>
          </p:cNvSpPr>
          <p:nvPr/>
        </p:nvSpPr>
        <p:spPr bwMode="auto">
          <a:xfrm>
            <a:off x="0" y="3505200"/>
            <a:ext cx="156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Accelerometer</a:t>
            </a:r>
            <a:endParaRPr lang="hu-HU" altLang="en-US">
              <a:latin typeface="Franklin Gothic Book" panose="020B0503020102020204" pitchFamily="34" charset="0"/>
            </a:endParaRPr>
          </a:p>
        </p:txBody>
      </p:sp>
      <p:sp>
        <p:nvSpPr>
          <p:cNvPr id="5127" name="TextBox 13"/>
          <p:cNvSpPr txBox="1">
            <a:spLocks noChangeArrowheads="1"/>
          </p:cNvSpPr>
          <p:nvPr/>
        </p:nvSpPr>
        <p:spPr bwMode="auto">
          <a:xfrm>
            <a:off x="2438400" y="914400"/>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Seat belt tension</a:t>
            </a:r>
            <a:endParaRPr lang="hu-HU" altLang="en-US">
              <a:latin typeface="Franklin Gothic Book" panose="020B0503020102020204" pitchFamily="34" charset="0"/>
            </a:endParaRPr>
          </a:p>
        </p:txBody>
      </p:sp>
      <p:sp>
        <p:nvSpPr>
          <p:cNvPr id="5128" name="TextBox 14"/>
          <p:cNvSpPr txBox="1">
            <a:spLocks noChangeArrowheads="1"/>
          </p:cNvSpPr>
          <p:nvPr/>
        </p:nvSpPr>
        <p:spPr bwMode="auto">
          <a:xfrm>
            <a:off x="5029200" y="457200"/>
            <a:ext cx="220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Passenger Occupancy</a:t>
            </a:r>
            <a:endParaRPr lang="hu-HU" altLang="en-US">
              <a:latin typeface="Franklin Gothic Book" panose="020B0503020102020204" pitchFamily="34" charset="0"/>
            </a:endParaRPr>
          </a:p>
        </p:txBody>
      </p:sp>
      <p:sp>
        <p:nvSpPr>
          <p:cNvPr id="5129" name="TextBox 15"/>
          <p:cNvSpPr txBox="1">
            <a:spLocks noChangeArrowheads="1"/>
          </p:cNvSpPr>
          <p:nvPr/>
        </p:nvSpPr>
        <p:spPr bwMode="auto">
          <a:xfrm>
            <a:off x="3886200" y="6196013"/>
            <a:ext cx="2246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Wheel speed </a:t>
            </a:r>
            <a:endParaRPr lang="hu-HU" altLang="en-US">
              <a:latin typeface="Franklin Gothic Book" panose="020B0503020102020204" pitchFamily="34" charset="0"/>
            </a:endParaRPr>
          </a:p>
        </p:txBody>
      </p:sp>
      <p:sp>
        <p:nvSpPr>
          <p:cNvPr id="5130" name="TextBox 16"/>
          <p:cNvSpPr txBox="1">
            <a:spLocks noChangeArrowheads="1"/>
          </p:cNvSpPr>
          <p:nvPr/>
        </p:nvSpPr>
        <p:spPr bwMode="auto">
          <a:xfrm>
            <a:off x="5943600" y="5638800"/>
            <a:ext cx="23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Tire pressure monitor</a:t>
            </a:r>
            <a:endParaRPr lang="hu-HU" altLang="en-US">
              <a:latin typeface="Franklin Gothic Book" panose="020B0503020102020204" pitchFamily="34" charset="0"/>
            </a:endParaRPr>
          </a:p>
        </p:txBody>
      </p:sp>
      <p:sp>
        <p:nvSpPr>
          <p:cNvPr id="5131" name="TextBox 17"/>
          <p:cNvSpPr txBox="1">
            <a:spLocks noChangeArrowheads="1"/>
          </p:cNvSpPr>
          <p:nvPr/>
        </p:nvSpPr>
        <p:spPr bwMode="auto">
          <a:xfrm>
            <a:off x="1290638" y="6096000"/>
            <a:ext cx="2541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Anti thief sensors</a:t>
            </a:r>
            <a:endParaRPr lang="hu-HU" altLang="en-US">
              <a:latin typeface="Franklin Gothic Book" panose="020B0503020102020204" pitchFamily="34" charset="0"/>
            </a:endParaRPr>
          </a:p>
        </p:txBody>
      </p:sp>
      <p:sp>
        <p:nvSpPr>
          <p:cNvPr id="5132" name="TextBox 18"/>
          <p:cNvSpPr txBox="1">
            <a:spLocks noChangeArrowheads="1"/>
          </p:cNvSpPr>
          <p:nvPr/>
        </p:nvSpPr>
        <p:spPr bwMode="auto">
          <a:xfrm>
            <a:off x="381000" y="5867400"/>
            <a:ext cx="1404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Radar sensor</a:t>
            </a:r>
            <a:endParaRPr lang="hu-HU" altLang="en-US">
              <a:latin typeface="Franklin Gothic Book" panose="020B0503020102020204" pitchFamily="34" charset="0"/>
            </a:endParaRPr>
          </a:p>
        </p:txBody>
      </p:sp>
      <p:sp>
        <p:nvSpPr>
          <p:cNvPr id="5133" name="TextBox 19"/>
          <p:cNvSpPr txBox="1">
            <a:spLocks noChangeArrowheads="1"/>
          </p:cNvSpPr>
          <p:nvPr/>
        </p:nvSpPr>
        <p:spPr bwMode="auto">
          <a:xfrm>
            <a:off x="2133600" y="1600200"/>
            <a:ext cx="126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Rain sensor</a:t>
            </a:r>
            <a:endParaRPr lang="hu-HU" altLang="en-US">
              <a:latin typeface="Franklin Gothic Book" panose="020B0503020102020204" pitchFamily="34" charset="0"/>
            </a:endParaRPr>
          </a:p>
        </p:txBody>
      </p:sp>
      <p:sp>
        <p:nvSpPr>
          <p:cNvPr id="5134" name="TextBox 20"/>
          <p:cNvSpPr txBox="1">
            <a:spLocks noChangeArrowheads="1"/>
          </p:cNvSpPr>
          <p:nvPr/>
        </p:nvSpPr>
        <p:spPr bwMode="auto">
          <a:xfrm>
            <a:off x="7467600" y="40386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Parking sensor</a:t>
            </a:r>
            <a:endParaRPr lang="hu-HU" altLang="en-US">
              <a:latin typeface="Franklin Gothic Book" panose="020B0503020102020204" pitchFamily="34" charset="0"/>
            </a:endParaRPr>
          </a:p>
        </p:txBody>
      </p:sp>
      <p:sp>
        <p:nvSpPr>
          <p:cNvPr id="5135" name="TextBox 21"/>
          <p:cNvSpPr txBox="1">
            <a:spLocks noChangeArrowheads="1"/>
          </p:cNvSpPr>
          <p:nvPr/>
        </p:nvSpPr>
        <p:spPr bwMode="auto">
          <a:xfrm>
            <a:off x="-76200" y="457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Indoor/outdoor temperature sensors</a:t>
            </a:r>
            <a:endParaRPr lang="hu-HU" altLang="en-US">
              <a:latin typeface="Franklin Gothic Book" panose="020B0503020102020204" pitchFamily="34" charset="0"/>
            </a:endParaRPr>
          </a:p>
        </p:txBody>
      </p:sp>
      <p:sp>
        <p:nvSpPr>
          <p:cNvPr id="5136" name="TextBox 22"/>
          <p:cNvSpPr txBox="1">
            <a:spLocks noChangeArrowheads="1"/>
          </p:cNvSpPr>
          <p:nvPr/>
        </p:nvSpPr>
        <p:spPr bwMode="auto">
          <a:xfrm>
            <a:off x="304800" y="5334000"/>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GPS</a:t>
            </a:r>
            <a:endParaRPr lang="hu-HU" altLang="en-US">
              <a:latin typeface="Franklin Gothic Book" panose="020B0503020102020204" pitchFamily="34" charset="0"/>
            </a:endParaRPr>
          </a:p>
        </p:txBody>
      </p:sp>
      <p:cxnSp>
        <p:nvCxnSpPr>
          <p:cNvPr id="27" name="Straight Arrow Connector 26"/>
          <p:cNvCxnSpPr/>
          <p:nvPr/>
        </p:nvCxnSpPr>
        <p:spPr>
          <a:xfrm rot="16200000" flipV="1">
            <a:off x="4010819" y="5614194"/>
            <a:ext cx="914400" cy="2492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130" idx="0"/>
          </p:cNvCxnSpPr>
          <p:nvPr/>
        </p:nvCxnSpPr>
        <p:spPr>
          <a:xfrm rot="16200000" flipV="1">
            <a:off x="5735638" y="4246562"/>
            <a:ext cx="381000" cy="24034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130" idx="0"/>
          </p:cNvCxnSpPr>
          <p:nvPr/>
        </p:nvCxnSpPr>
        <p:spPr>
          <a:xfrm rot="5400000" flipH="1" flipV="1">
            <a:off x="6421438" y="4516437"/>
            <a:ext cx="1828800" cy="415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H="1">
            <a:off x="495300" y="2171700"/>
            <a:ext cx="23622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6792119" y="2504281"/>
            <a:ext cx="2667000" cy="554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133" idx="2"/>
          </p:cNvCxnSpPr>
          <p:nvPr/>
        </p:nvCxnSpPr>
        <p:spPr>
          <a:xfrm rot="16200000" flipH="1">
            <a:off x="3282951" y="1454150"/>
            <a:ext cx="392112" cy="14239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145" idx="2"/>
          </p:cNvCxnSpPr>
          <p:nvPr/>
        </p:nvCxnSpPr>
        <p:spPr>
          <a:xfrm>
            <a:off x="1066800" y="2659063"/>
            <a:ext cx="1600200" cy="14557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124" idx="2"/>
          </p:cNvCxnSpPr>
          <p:nvPr/>
        </p:nvCxnSpPr>
        <p:spPr>
          <a:xfrm>
            <a:off x="1104900" y="3205163"/>
            <a:ext cx="1233488" cy="692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45" name="TextBox 6"/>
          <p:cNvSpPr txBox="1">
            <a:spLocks noChangeArrowheads="1"/>
          </p:cNvSpPr>
          <p:nvPr/>
        </p:nvSpPr>
        <p:spPr bwMode="auto">
          <a:xfrm>
            <a:off x="76200" y="18288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Water coolant temperature</a:t>
            </a:r>
            <a:endParaRPr lang="hu-HU" altLang="en-US">
              <a:latin typeface="Franklin Gothic Book" panose="020B0503020102020204" pitchFamily="34" charset="0"/>
            </a:endParaRPr>
          </a:p>
        </p:txBody>
      </p:sp>
      <p:sp>
        <p:nvSpPr>
          <p:cNvPr id="47" name="Rectangle 46"/>
          <p:cNvSpPr/>
          <p:nvPr/>
        </p:nvSpPr>
        <p:spPr>
          <a:xfrm>
            <a:off x="5638800" y="4572000"/>
            <a:ext cx="2743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5147" name="TextBox 4"/>
          <p:cNvSpPr txBox="1">
            <a:spLocks noChangeArrowheads="1"/>
          </p:cNvSpPr>
          <p:nvPr/>
        </p:nvSpPr>
        <p:spPr bwMode="auto">
          <a:xfrm>
            <a:off x="5765800" y="49117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Tachometer</a:t>
            </a:r>
            <a:endParaRPr lang="hu-HU" altLang="en-US">
              <a:latin typeface="Franklin Gothic Book" panose="020B0503020102020204" pitchFamily="34" charset="0"/>
            </a:endParaRPr>
          </a:p>
        </p:txBody>
      </p:sp>
      <p:sp>
        <p:nvSpPr>
          <p:cNvPr id="5148" name="TextBox 11"/>
          <p:cNvSpPr txBox="1">
            <a:spLocks noChangeArrowheads="1"/>
          </p:cNvSpPr>
          <p:nvPr/>
        </p:nvSpPr>
        <p:spPr bwMode="auto">
          <a:xfrm>
            <a:off x="5715000" y="4648200"/>
            <a:ext cx="145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Speedometer</a:t>
            </a:r>
            <a:endParaRPr lang="hu-HU" altLang="en-US">
              <a:latin typeface="Franklin Gothic Book" panose="020B0503020102020204" pitchFamily="34" charset="0"/>
            </a:endParaRPr>
          </a:p>
        </p:txBody>
      </p:sp>
      <p:sp>
        <p:nvSpPr>
          <p:cNvPr id="5149" name="TextBox 12"/>
          <p:cNvSpPr txBox="1">
            <a:spLocks noChangeArrowheads="1"/>
          </p:cNvSpPr>
          <p:nvPr/>
        </p:nvSpPr>
        <p:spPr bwMode="auto">
          <a:xfrm>
            <a:off x="7366000" y="4770438"/>
            <a:ext cx="165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Franklin Gothic Book" panose="020B0503020102020204" pitchFamily="34" charset="0"/>
              </a:rPr>
              <a:t>Odometer</a:t>
            </a:r>
            <a:endParaRPr lang="hu-HU" altLang="en-US">
              <a:latin typeface="Franklin Gothic Book" panose="020B0503020102020204" pitchFamily="34" charset="0"/>
            </a:endParaRPr>
          </a:p>
        </p:txBody>
      </p:sp>
      <p:cxnSp>
        <p:nvCxnSpPr>
          <p:cNvPr id="48" name="Straight Arrow Connector 47"/>
          <p:cNvCxnSpPr>
            <a:stCxn id="47" idx="0"/>
          </p:cNvCxnSpPr>
          <p:nvPr/>
        </p:nvCxnSpPr>
        <p:spPr>
          <a:xfrm rot="16200000" flipV="1">
            <a:off x="5334000" y="2895600"/>
            <a:ext cx="304800" cy="3048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6400800" y="990600"/>
            <a:ext cx="1676400" cy="1295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26" idx="2"/>
          </p:cNvCxnSpPr>
          <p:nvPr/>
        </p:nvCxnSpPr>
        <p:spPr>
          <a:xfrm rot="16200000" flipH="1">
            <a:off x="1185863" y="3471863"/>
            <a:ext cx="11112" cy="8175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127" idx="2"/>
          </p:cNvCxnSpPr>
          <p:nvPr/>
        </p:nvCxnSpPr>
        <p:spPr>
          <a:xfrm rot="16200000" flipH="1">
            <a:off x="3482976" y="1120775"/>
            <a:ext cx="696912" cy="10239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352800" y="1295400"/>
            <a:ext cx="19812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128" idx="2"/>
          </p:cNvCxnSpPr>
          <p:nvPr/>
        </p:nvCxnSpPr>
        <p:spPr>
          <a:xfrm rot="5400000">
            <a:off x="4394201" y="1004887"/>
            <a:ext cx="1916112" cy="15605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6200000" flipH="1">
            <a:off x="1427956" y="1467644"/>
            <a:ext cx="1792288"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0"/>
            <a:ext cx="7162800" cy="400110"/>
          </a:xfrm>
          <a:prstGeom prst="rect">
            <a:avLst/>
          </a:prstGeom>
          <a:noFill/>
        </p:spPr>
        <p:txBody>
          <a:bodyPr wrap="square" rtlCol="0">
            <a:spAutoFit/>
          </a:bodyPr>
          <a:lstStyle/>
          <a:p>
            <a:pPr algn="ctr"/>
            <a:r>
              <a:rPr lang="en-US" sz="2000" dirty="0" smtClean="0">
                <a:solidFill>
                  <a:srgbClr val="FF0000"/>
                </a:solidFill>
              </a:rPr>
              <a:t>We Are Collecting All Kinds of Information </a:t>
            </a:r>
            <a:endParaRPr lang="en-US" sz="2000" dirty="0">
              <a:solidFill>
                <a:srgbClr val="FF0000"/>
              </a:solidFill>
            </a:endParaRPr>
          </a:p>
        </p:txBody>
      </p:sp>
    </p:spTree>
    <p:extLst>
      <p:ext uri="{BB962C8B-B14F-4D97-AF65-F5344CB8AC3E}">
        <p14:creationId xmlns:p14="http://schemas.microsoft.com/office/powerpoint/2010/main" val="238628098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307705" cy="990600"/>
          </a:xfrm>
        </p:spPr>
        <p:txBody>
          <a:bodyPr>
            <a:noAutofit/>
          </a:bodyPr>
          <a:lstStyle/>
          <a:p>
            <a:r>
              <a:rPr lang="en-US" dirty="0" smtClean="0"/>
              <a:t>Rapid Evolution of Mobile Devices and Applications (</a:t>
            </a:r>
            <a:r>
              <a:rPr lang="en-US" dirty="0" smtClean="0">
                <a:solidFill>
                  <a:srgbClr val="FF0000"/>
                </a:solidFill>
              </a:rPr>
              <a:t>More Data</a:t>
            </a:r>
            <a:r>
              <a:rPr lang="en-US" dirty="0" smtClean="0"/>
              <a:t>) </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2050" name="Picture 2" descr="C:\Users\wjlou\Dropbox\LouShare\MyCV\NSF\social-mobile-ap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338781"/>
            <a:ext cx="4967085" cy="29802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C:\Users\wjlou.NVC\Dropbox\LouShare\MyCV\NSF\ref\Cisco Visual Networking Index  Global Mobile Data Traffic Forecast Update, 2013%C3%A2%E2%82%AC%E2%80%9C2018 - Cisco_files\white_paper_c11-520862_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descr="http://t3.gstatic.com/images?q=tbn:ANd9GcSkiXkms77SZfq4_oDDosekcIEn8kUPcxFTOQ6PA8Hoc846eqY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464" y="4495800"/>
            <a:ext cx="172055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aim.org/wp-content/uploads/2013/08/android-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657600"/>
            <a:ext cx="1642026" cy="1231519"/>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davy.preuveneers.be/phoneme/public/image/windows_mobile/windows_mobil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1949" y="5096256"/>
            <a:ext cx="1311703" cy="1213632"/>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http://cdn.imedicalapps.com/wp-content/uploads/2011/10/mobisante-ultrasound-devi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836" y="1299142"/>
            <a:ext cx="2029364" cy="2511338"/>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true%20wearab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274" y="1299142"/>
            <a:ext cx="2715526" cy="190449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http://www.onbile.com/info/wp-content/uploads/2012/05/mobiledevic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272" y="1299142"/>
            <a:ext cx="2566693" cy="192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230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230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229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229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230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43398" y="1371600"/>
            <a:ext cx="8472002" cy="5486400"/>
          </a:xfrm>
          <a:prstGeom prst="rect">
            <a:avLst/>
          </a:prstGeom>
          <a:noFill/>
          <a:ln w="9525">
            <a:noFill/>
            <a:miter lim="800000"/>
            <a:headEnd/>
            <a:tailEnd/>
          </a:ln>
        </p:spPr>
      </p:pic>
      <p:sp>
        <p:nvSpPr>
          <p:cNvPr id="3" name="TextBox 2"/>
          <p:cNvSpPr txBox="1"/>
          <p:nvPr/>
        </p:nvSpPr>
        <p:spPr>
          <a:xfrm>
            <a:off x="609600" y="685800"/>
            <a:ext cx="7924800" cy="523220"/>
          </a:xfrm>
          <a:prstGeom prst="rect">
            <a:avLst/>
          </a:prstGeom>
          <a:noFill/>
        </p:spPr>
        <p:txBody>
          <a:bodyPr wrap="square" rtlCol="0">
            <a:spAutoFit/>
          </a:bodyPr>
          <a:lstStyle/>
          <a:p>
            <a:r>
              <a:rPr lang="en-US" sz="2800" dirty="0" smtClean="0"/>
              <a:t>Research Methodologies Are Rapidly Changing  </a:t>
            </a:r>
            <a:endParaRPr lang="en-US" sz="2800" dirty="0"/>
          </a:p>
        </p:txBody>
      </p:sp>
    </p:spTree>
    <p:extLst>
      <p:ext uri="{BB962C8B-B14F-4D97-AF65-F5344CB8AC3E}">
        <p14:creationId xmlns:p14="http://schemas.microsoft.com/office/powerpoint/2010/main" val="83918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1"/>
          <p:cNvSpPr>
            <a:spLocks noGrp="1" noChangeArrowheads="1"/>
          </p:cNvSpPr>
          <p:nvPr>
            <p:ph type="ctrTitle" idx="4294967295"/>
          </p:nvPr>
        </p:nvSpPr>
        <p:spPr>
          <a:xfrm>
            <a:off x="222250" y="6919913"/>
            <a:ext cx="8699500" cy="547687"/>
          </a:xfrm>
        </p:spPr>
        <p:txBody>
          <a:bodyPr lIns="0" tIns="0" rIns="0" bIns="0" anchor="t"/>
          <a:lstStyle/>
          <a:p>
            <a:pPr algn="r">
              <a:lnSpc>
                <a:spcPct val="95000"/>
              </a:lnSpc>
            </a:pPr>
            <a:r>
              <a:rPr lang="en-US" sz="3200">
                <a:solidFill>
                  <a:srgbClr val="000000"/>
                </a:solidFill>
              </a:rPr>
              <a:t> </a:t>
            </a:r>
          </a:p>
        </p:txBody>
      </p:sp>
      <p:pic>
        <p:nvPicPr>
          <p:cNvPr id="705539" name="Picture 4"/>
          <p:cNvPicPr>
            <a:picLocks noChangeAspect="1" noChangeArrowheads="1"/>
          </p:cNvPicPr>
          <p:nvPr/>
        </p:nvPicPr>
        <p:blipFill>
          <a:blip r:embed="rId3" cstate="print"/>
          <a:srcRect/>
          <a:stretch>
            <a:fillRect/>
          </a:stretch>
        </p:blipFill>
        <p:spPr bwMode="auto">
          <a:xfrm>
            <a:off x="-4763" y="3649663"/>
            <a:ext cx="9148763" cy="3208337"/>
          </a:xfrm>
          <a:prstGeom prst="rect">
            <a:avLst/>
          </a:prstGeom>
          <a:noFill/>
          <a:ln w="9525">
            <a:noFill/>
            <a:miter lim="800000"/>
            <a:headEnd/>
            <a:tailEnd/>
          </a:ln>
        </p:spPr>
      </p:pic>
      <p:pic>
        <p:nvPicPr>
          <p:cNvPr id="705540" name="Picture 5" descr="SRTM.jpg"/>
          <p:cNvPicPr>
            <a:picLocks noChangeAspect="1"/>
          </p:cNvPicPr>
          <p:nvPr/>
        </p:nvPicPr>
        <p:blipFill>
          <a:blip r:embed="rId4" cstate="print"/>
          <a:srcRect/>
          <a:stretch>
            <a:fillRect/>
          </a:stretch>
        </p:blipFill>
        <p:spPr bwMode="auto">
          <a:xfrm>
            <a:off x="388938" y="1158875"/>
            <a:ext cx="1981200" cy="1576388"/>
          </a:xfrm>
          <a:prstGeom prst="rect">
            <a:avLst/>
          </a:prstGeom>
          <a:noFill/>
          <a:ln w="9525">
            <a:noFill/>
            <a:miter lim="800000"/>
            <a:headEnd/>
            <a:tailEnd/>
          </a:ln>
        </p:spPr>
      </p:pic>
      <p:pic>
        <p:nvPicPr>
          <p:cNvPr id="705541" name="Picture 6"/>
          <p:cNvPicPr>
            <a:picLocks noChangeAspect="1"/>
          </p:cNvPicPr>
          <p:nvPr/>
        </p:nvPicPr>
        <p:blipFill>
          <a:blip r:embed="rId5" cstate="print"/>
          <a:srcRect/>
          <a:stretch>
            <a:fillRect/>
          </a:stretch>
        </p:blipFill>
        <p:spPr bwMode="auto">
          <a:xfrm>
            <a:off x="7350125" y="1227138"/>
            <a:ext cx="1717675" cy="1285875"/>
          </a:xfrm>
          <a:prstGeom prst="rect">
            <a:avLst/>
          </a:prstGeom>
          <a:noFill/>
          <a:ln w="9525">
            <a:noFill/>
            <a:miter lim="800000"/>
            <a:headEnd/>
            <a:tailEnd/>
          </a:ln>
        </p:spPr>
      </p:pic>
      <p:pic>
        <p:nvPicPr>
          <p:cNvPr id="705542" name="Picture 7"/>
          <p:cNvPicPr>
            <a:picLocks noChangeAspect="1"/>
          </p:cNvPicPr>
          <p:nvPr/>
        </p:nvPicPr>
        <p:blipFill>
          <a:blip r:embed="rId6" cstate="print"/>
          <a:srcRect l="3999" t="3999" r="3999" b="3999"/>
          <a:stretch>
            <a:fillRect/>
          </a:stretch>
        </p:blipFill>
        <p:spPr bwMode="auto">
          <a:xfrm>
            <a:off x="2362200" y="1227138"/>
            <a:ext cx="1371600" cy="1363662"/>
          </a:xfrm>
          <a:prstGeom prst="rect">
            <a:avLst/>
          </a:prstGeom>
          <a:noFill/>
          <a:ln w="9525">
            <a:noFill/>
            <a:miter lim="800000"/>
            <a:headEnd/>
            <a:tailEnd/>
          </a:ln>
        </p:spPr>
      </p:pic>
      <p:sp>
        <p:nvSpPr>
          <p:cNvPr id="9" name="Isosceles Triangle 8"/>
          <p:cNvSpPr>
            <a:spLocks noChangeArrowheads="1"/>
          </p:cNvSpPr>
          <p:nvPr/>
        </p:nvSpPr>
        <p:spPr bwMode="auto">
          <a:xfrm rot="1538629">
            <a:off x="1374775" y="2478088"/>
            <a:ext cx="371475" cy="2686050"/>
          </a:xfrm>
          <a:prstGeom prst="triangle">
            <a:avLst>
              <a:gd name="adj" fmla="val 44574"/>
            </a:avLst>
          </a:prstGeom>
          <a:solidFill>
            <a:srgbClr val="A6A6A6">
              <a:alpha val="54901"/>
            </a:srgbClr>
          </a:solidFill>
          <a:ln w="9525">
            <a:noFill/>
            <a:miter lim="800000"/>
            <a:headEnd/>
            <a:tailEnd/>
          </a:ln>
          <a:effectLst>
            <a:outerShdw dist="23000" dir="5400000" rotWithShape="0">
              <a:srgbClr val="808080">
                <a:alpha val="34998"/>
              </a:srgbClr>
            </a:outerShdw>
          </a:effectLst>
        </p:spPr>
        <p:txBody>
          <a:bodyPr lIns="82296" tIns="41148" rIns="82296" bIns="41148" anchor="ctr"/>
          <a:lstStyle/>
          <a:p>
            <a:pPr algn="ctr" defTabSz="822325">
              <a:defRPr/>
            </a:pPr>
            <a:endParaRPr lang="en-US" sz="2200">
              <a:solidFill>
                <a:srgbClr val="FFFFFF"/>
              </a:solidFill>
              <a:latin typeface="Times New Roman" pitchFamily="-107" charset="0"/>
              <a:ea typeface="ＭＳ Ｐゴシック" pitchFamily="-107" charset="-128"/>
              <a:cs typeface="ＭＳ Ｐゴシック" pitchFamily="-107" charset="-128"/>
            </a:endParaRPr>
          </a:p>
        </p:txBody>
      </p:sp>
      <p:sp>
        <p:nvSpPr>
          <p:cNvPr id="10" name="Isosceles Triangle 9"/>
          <p:cNvSpPr>
            <a:spLocks noChangeArrowheads="1"/>
          </p:cNvSpPr>
          <p:nvPr/>
        </p:nvSpPr>
        <p:spPr bwMode="auto">
          <a:xfrm>
            <a:off x="525463" y="1912938"/>
            <a:ext cx="617537" cy="3222625"/>
          </a:xfrm>
          <a:prstGeom prst="triangle">
            <a:avLst>
              <a:gd name="adj" fmla="val 48116"/>
            </a:avLst>
          </a:prstGeom>
          <a:solidFill>
            <a:srgbClr val="A6A6A6">
              <a:alpha val="52940"/>
            </a:srgbClr>
          </a:solidFill>
          <a:ln w="9525">
            <a:noFill/>
            <a:miter lim="800000"/>
            <a:headEnd/>
            <a:tailEnd/>
          </a:ln>
          <a:effectLst>
            <a:outerShdw dist="23000" dir="5400000" rotWithShape="0">
              <a:srgbClr val="808080">
                <a:alpha val="34998"/>
              </a:srgbClr>
            </a:outerShdw>
          </a:effectLst>
        </p:spPr>
        <p:txBody>
          <a:bodyPr lIns="82296" tIns="41148" rIns="82296" bIns="41148" anchor="ctr"/>
          <a:lstStyle/>
          <a:p>
            <a:pPr algn="ctr" defTabSz="822325">
              <a:defRPr/>
            </a:pPr>
            <a:endParaRPr lang="en-US" sz="2200">
              <a:solidFill>
                <a:srgbClr val="FFFFFF"/>
              </a:solidFill>
              <a:latin typeface="Times New Roman" pitchFamily="-107" charset="0"/>
              <a:ea typeface="ＭＳ Ｐゴシック" pitchFamily="-107" charset="-128"/>
              <a:cs typeface="ＭＳ Ｐゴシック" pitchFamily="-107" charset="-128"/>
            </a:endParaRPr>
          </a:p>
        </p:txBody>
      </p:sp>
      <p:sp>
        <p:nvSpPr>
          <p:cNvPr id="705545" name="TextBox 10"/>
          <p:cNvSpPr txBox="1">
            <a:spLocks noChangeArrowheads="1"/>
          </p:cNvSpPr>
          <p:nvPr/>
        </p:nvSpPr>
        <p:spPr bwMode="auto">
          <a:xfrm>
            <a:off x="950913" y="914400"/>
            <a:ext cx="679450" cy="295275"/>
          </a:xfrm>
          <a:prstGeom prst="rect">
            <a:avLst/>
          </a:prstGeom>
          <a:noFill/>
          <a:ln w="9525">
            <a:noFill/>
            <a:miter lim="800000"/>
            <a:headEnd/>
            <a:tailEnd/>
          </a:ln>
        </p:spPr>
        <p:txBody>
          <a:bodyPr wrap="none" lIns="82296" tIns="41148" rIns="82296" bIns="41148">
            <a:spAutoFit/>
          </a:bodyPr>
          <a:lstStyle/>
          <a:p>
            <a:pPr algn="ctr" defTabSz="822325"/>
            <a:r>
              <a:rPr lang="en-US" sz="1400" b="1">
                <a:ea typeface="ＭＳ Ｐゴシック" pitchFamily="34" charset="-128"/>
              </a:rPr>
              <a:t>SRTM</a:t>
            </a:r>
          </a:p>
        </p:txBody>
      </p:sp>
      <p:cxnSp>
        <p:nvCxnSpPr>
          <p:cNvPr id="12" name="Straight Connector 11"/>
          <p:cNvCxnSpPr>
            <a:cxnSpLocks noChangeShapeType="1"/>
          </p:cNvCxnSpPr>
          <p:nvPr/>
        </p:nvCxnSpPr>
        <p:spPr bwMode="auto">
          <a:xfrm rot="5400000">
            <a:off x="762000" y="4343400"/>
            <a:ext cx="3657600" cy="152400"/>
          </a:xfrm>
          <a:prstGeom prst="line">
            <a:avLst/>
          </a:prstGeom>
          <a:noFill/>
          <a:ln w="38100">
            <a:solidFill>
              <a:srgbClr val="31859C">
                <a:alpha val="54901"/>
              </a:srgbClr>
            </a:solidFill>
            <a:round/>
            <a:headEnd type="triangle" w="med" len="me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a:off x="976313" y="4203700"/>
            <a:ext cx="3657600" cy="276225"/>
          </a:xfrm>
          <a:prstGeom prst="line">
            <a:avLst/>
          </a:prstGeom>
          <a:noFill/>
          <a:ln w="38100">
            <a:solidFill>
              <a:srgbClr val="31859C">
                <a:alpha val="54901"/>
              </a:srgbClr>
            </a:solidFill>
            <a:round/>
            <a:headEnd type="triangle" w="med" len="med"/>
            <a:tailEnd/>
          </a:ln>
          <a:effectLst>
            <a:outerShdw dist="20000" dir="5400000" rotWithShape="0">
              <a:srgbClr val="808080">
                <a:alpha val="37999"/>
              </a:srgbClr>
            </a:outerShdw>
          </a:effectLst>
        </p:spPr>
      </p:cxnSp>
      <p:sp>
        <p:nvSpPr>
          <p:cNvPr id="705548" name="TextBox 17"/>
          <p:cNvSpPr txBox="1">
            <a:spLocks noChangeArrowheads="1"/>
          </p:cNvSpPr>
          <p:nvPr/>
        </p:nvSpPr>
        <p:spPr bwMode="auto">
          <a:xfrm>
            <a:off x="2676525" y="762000"/>
            <a:ext cx="1014413" cy="295275"/>
          </a:xfrm>
          <a:prstGeom prst="rect">
            <a:avLst/>
          </a:prstGeom>
          <a:noFill/>
          <a:ln w="9525">
            <a:noFill/>
            <a:miter lim="800000"/>
            <a:headEnd/>
            <a:tailEnd/>
          </a:ln>
        </p:spPr>
        <p:txBody>
          <a:bodyPr wrap="none" lIns="82296" tIns="41148" rIns="82296" bIns="41148">
            <a:spAutoFit/>
          </a:bodyPr>
          <a:lstStyle/>
          <a:p>
            <a:pPr algn="ctr" defTabSz="822325"/>
            <a:r>
              <a:rPr lang="en-US" sz="1400" b="1">
                <a:ea typeface="ＭＳ Ｐゴシック" pitchFamily="34" charset="-128"/>
              </a:rPr>
              <a:t>LANDSAT</a:t>
            </a:r>
          </a:p>
        </p:txBody>
      </p:sp>
      <p:sp>
        <p:nvSpPr>
          <p:cNvPr id="19" name="Can 18"/>
          <p:cNvSpPr>
            <a:spLocks noChangeArrowheads="1"/>
          </p:cNvSpPr>
          <p:nvPr/>
        </p:nvSpPr>
        <p:spPr bwMode="auto">
          <a:xfrm>
            <a:off x="8177213" y="2667000"/>
            <a:ext cx="479425" cy="3497263"/>
          </a:xfrm>
          <a:prstGeom prst="can">
            <a:avLst>
              <a:gd name="adj" fmla="val 25025"/>
            </a:avLst>
          </a:prstGeom>
          <a:solidFill>
            <a:srgbClr val="A5A5E9">
              <a:alpha val="27058"/>
            </a:srgbClr>
          </a:solidFill>
          <a:ln w="9525">
            <a:solidFill>
              <a:srgbClr val="16165D"/>
            </a:solidFill>
            <a:round/>
            <a:headEnd/>
            <a:tailEnd/>
          </a:ln>
          <a:effectLst>
            <a:outerShdw dist="23000" dir="5400000" rotWithShape="0">
              <a:srgbClr val="808080">
                <a:alpha val="34998"/>
              </a:srgbClr>
            </a:outerShdw>
          </a:effectLst>
        </p:spPr>
        <p:txBody>
          <a:bodyPr lIns="82296" tIns="41148" rIns="82296" bIns="41148" anchor="ctr"/>
          <a:lstStyle/>
          <a:p>
            <a:pPr algn="ctr" defTabSz="822325">
              <a:defRPr/>
            </a:pPr>
            <a:endParaRPr lang="en-US" sz="2200">
              <a:solidFill>
                <a:srgbClr val="FFFFFF"/>
              </a:solidFill>
              <a:latin typeface="Times New Roman" pitchFamily="-107" charset="0"/>
              <a:ea typeface="ＭＳ Ｐゴシック" pitchFamily="-107" charset="-128"/>
              <a:cs typeface="ＭＳ Ｐゴシック" pitchFamily="-107" charset="-128"/>
            </a:endParaRPr>
          </a:p>
        </p:txBody>
      </p:sp>
      <p:cxnSp>
        <p:nvCxnSpPr>
          <p:cNvPr id="22" name="Straight Connector 21"/>
          <p:cNvCxnSpPr>
            <a:cxnSpLocks noChangeShapeType="1"/>
            <a:endCxn id="19" idx="3"/>
          </p:cNvCxnSpPr>
          <p:nvPr/>
        </p:nvCxnSpPr>
        <p:spPr bwMode="auto">
          <a:xfrm rot="16200000" flipH="1">
            <a:off x="6538913" y="4286250"/>
            <a:ext cx="3733800" cy="22225"/>
          </a:xfrm>
          <a:prstGeom prst="line">
            <a:avLst/>
          </a:prstGeom>
          <a:noFill/>
          <a:ln w="25400">
            <a:solidFill>
              <a:srgbClr val="0000FF"/>
            </a:solidFill>
            <a:round/>
            <a:headEnd type="triangle" w="med" len="med"/>
            <a:tailEnd type="triangle" w="med" len="med"/>
          </a:ln>
          <a:effectLst>
            <a:outerShdw dist="20000" dir="5400000" rotWithShape="0">
              <a:srgbClr val="808080">
                <a:alpha val="37999"/>
              </a:srgbClr>
            </a:outerShdw>
          </a:effectLst>
        </p:spPr>
      </p:cxnSp>
      <p:sp>
        <p:nvSpPr>
          <p:cNvPr id="705551" name="TextBox 43"/>
          <p:cNvSpPr txBox="1">
            <a:spLocks noChangeArrowheads="1"/>
          </p:cNvSpPr>
          <p:nvPr/>
        </p:nvSpPr>
        <p:spPr bwMode="auto">
          <a:xfrm>
            <a:off x="7881938" y="838200"/>
            <a:ext cx="728662" cy="295275"/>
          </a:xfrm>
          <a:prstGeom prst="rect">
            <a:avLst/>
          </a:prstGeom>
          <a:noFill/>
          <a:ln w="9525">
            <a:noFill/>
            <a:miter lim="800000"/>
            <a:headEnd/>
            <a:tailEnd/>
          </a:ln>
        </p:spPr>
        <p:txBody>
          <a:bodyPr wrap="none" lIns="82296" tIns="41148" rIns="82296" bIns="41148">
            <a:spAutoFit/>
          </a:bodyPr>
          <a:lstStyle/>
          <a:p>
            <a:pPr algn="ctr" defTabSz="822325"/>
            <a:r>
              <a:rPr lang="en-US" sz="1400" b="1">
                <a:ea typeface="ＭＳ Ｐゴシック" pitchFamily="34" charset="-128"/>
              </a:rPr>
              <a:t>ICESat</a:t>
            </a:r>
          </a:p>
        </p:txBody>
      </p:sp>
      <p:pic>
        <p:nvPicPr>
          <p:cNvPr id="705552" name="Picture 23"/>
          <p:cNvPicPr>
            <a:picLocks noChangeAspect="1"/>
          </p:cNvPicPr>
          <p:nvPr/>
        </p:nvPicPr>
        <p:blipFill>
          <a:blip r:embed="rId7" cstate="print"/>
          <a:srcRect/>
          <a:stretch>
            <a:fillRect/>
          </a:stretch>
        </p:blipFill>
        <p:spPr bwMode="auto">
          <a:xfrm>
            <a:off x="4114800" y="1677988"/>
            <a:ext cx="1322388" cy="1057275"/>
          </a:xfrm>
          <a:prstGeom prst="rect">
            <a:avLst/>
          </a:prstGeom>
          <a:noFill/>
          <a:ln w="9525">
            <a:noFill/>
            <a:miter lim="800000"/>
            <a:headEnd/>
            <a:tailEnd/>
          </a:ln>
        </p:spPr>
      </p:pic>
      <p:sp>
        <p:nvSpPr>
          <p:cNvPr id="705553" name="TextBox 17"/>
          <p:cNvSpPr txBox="1">
            <a:spLocks noChangeArrowheads="1"/>
          </p:cNvSpPr>
          <p:nvPr/>
        </p:nvSpPr>
        <p:spPr bwMode="auto">
          <a:xfrm>
            <a:off x="4205288" y="914400"/>
            <a:ext cx="768350" cy="295275"/>
          </a:xfrm>
          <a:prstGeom prst="rect">
            <a:avLst/>
          </a:prstGeom>
          <a:noFill/>
          <a:ln w="9525">
            <a:noFill/>
            <a:miter lim="800000"/>
            <a:headEnd/>
            <a:tailEnd/>
          </a:ln>
        </p:spPr>
        <p:txBody>
          <a:bodyPr wrap="none" lIns="82296" tIns="41148" rIns="82296" bIns="41148">
            <a:spAutoFit/>
          </a:bodyPr>
          <a:lstStyle/>
          <a:p>
            <a:pPr algn="ctr" defTabSz="822325"/>
            <a:r>
              <a:rPr lang="en-US" sz="1400" b="1">
                <a:ea typeface="ＭＳ Ｐゴシック" pitchFamily="34" charset="-128"/>
              </a:rPr>
              <a:t>MODIS</a:t>
            </a:r>
          </a:p>
        </p:txBody>
      </p:sp>
      <p:pic>
        <p:nvPicPr>
          <p:cNvPr id="705554" name="Picture 25"/>
          <p:cNvPicPr>
            <a:picLocks noChangeAspect="1"/>
          </p:cNvPicPr>
          <p:nvPr/>
        </p:nvPicPr>
        <p:blipFill>
          <a:blip r:embed="rId8" cstate="print"/>
          <a:srcRect/>
          <a:stretch>
            <a:fillRect/>
          </a:stretch>
        </p:blipFill>
        <p:spPr bwMode="auto">
          <a:xfrm>
            <a:off x="5437188" y="1677988"/>
            <a:ext cx="1968500" cy="979487"/>
          </a:xfrm>
          <a:prstGeom prst="rect">
            <a:avLst/>
          </a:prstGeom>
          <a:noFill/>
          <a:ln w="9525">
            <a:noFill/>
            <a:miter lim="800000"/>
            <a:headEnd/>
            <a:tailEnd/>
          </a:ln>
        </p:spPr>
      </p:pic>
      <p:sp>
        <p:nvSpPr>
          <p:cNvPr id="31" name="Isosceles Triangle 30"/>
          <p:cNvSpPr>
            <a:spLocks noChangeArrowheads="1"/>
          </p:cNvSpPr>
          <p:nvPr/>
        </p:nvSpPr>
        <p:spPr bwMode="auto">
          <a:xfrm rot="-1019389">
            <a:off x="5954713" y="2376488"/>
            <a:ext cx="457200" cy="3430587"/>
          </a:xfrm>
          <a:prstGeom prst="triangle">
            <a:avLst>
              <a:gd name="adj" fmla="val 50000"/>
            </a:avLst>
          </a:prstGeom>
          <a:solidFill>
            <a:srgbClr val="008000">
              <a:alpha val="25098"/>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sz="1800">
              <a:solidFill>
                <a:schemeClr val="lt1"/>
              </a:solidFill>
              <a:latin typeface="+mn-lt"/>
            </a:endParaRPr>
          </a:p>
        </p:txBody>
      </p:sp>
      <p:sp>
        <p:nvSpPr>
          <p:cNvPr id="705556" name="TextBox 17"/>
          <p:cNvSpPr txBox="1">
            <a:spLocks noChangeArrowheads="1"/>
          </p:cNvSpPr>
          <p:nvPr/>
        </p:nvSpPr>
        <p:spPr bwMode="auto">
          <a:xfrm>
            <a:off x="5564188" y="914400"/>
            <a:ext cx="1404937" cy="295275"/>
          </a:xfrm>
          <a:prstGeom prst="rect">
            <a:avLst/>
          </a:prstGeom>
          <a:noFill/>
          <a:ln w="9525">
            <a:noFill/>
            <a:miter lim="800000"/>
            <a:headEnd/>
            <a:tailEnd/>
          </a:ln>
        </p:spPr>
        <p:txBody>
          <a:bodyPr wrap="none" lIns="82296" tIns="41148" rIns="82296" bIns="41148">
            <a:spAutoFit/>
          </a:bodyPr>
          <a:lstStyle/>
          <a:p>
            <a:pPr algn="ctr" defTabSz="822325"/>
            <a:r>
              <a:rPr lang="en-US" sz="1400" b="1">
                <a:ea typeface="ＭＳ Ｐゴシック" pitchFamily="34" charset="-128"/>
              </a:rPr>
              <a:t>ALOS PALSAR</a:t>
            </a:r>
          </a:p>
        </p:txBody>
      </p:sp>
      <p:sp>
        <p:nvSpPr>
          <p:cNvPr id="705557" name="TextBox 32"/>
          <p:cNvSpPr txBox="1">
            <a:spLocks noChangeArrowheads="1"/>
          </p:cNvSpPr>
          <p:nvPr/>
        </p:nvSpPr>
        <p:spPr bwMode="auto">
          <a:xfrm>
            <a:off x="1676400" y="76200"/>
            <a:ext cx="7454092" cy="584775"/>
          </a:xfrm>
          <a:prstGeom prst="rect">
            <a:avLst/>
          </a:prstGeom>
          <a:noFill/>
          <a:ln w="9525">
            <a:noFill/>
            <a:miter lim="800000"/>
            <a:headEnd/>
            <a:tailEnd/>
          </a:ln>
        </p:spPr>
        <p:txBody>
          <a:bodyPr wrap="none">
            <a:spAutoFit/>
          </a:bodyPr>
          <a:lstStyle/>
          <a:p>
            <a:pPr defTabSz="457200"/>
            <a:r>
              <a:rPr lang="en-US" sz="3200" dirty="0" smtClean="0">
                <a:latin typeface="Arial" pitchFamily="34" charset="0"/>
                <a:ea typeface="ＭＳ Ｐゴシック" pitchFamily="34" charset="-128"/>
              </a:rPr>
              <a:t>NASA Satellite </a:t>
            </a:r>
            <a:r>
              <a:rPr lang="en-US" sz="3200" dirty="0">
                <a:latin typeface="Arial" pitchFamily="34" charset="0"/>
                <a:ea typeface="ＭＳ Ｐゴシック" pitchFamily="34" charset="-128"/>
              </a:rPr>
              <a:t>and In Situ Observations</a:t>
            </a:r>
          </a:p>
        </p:txBody>
      </p:sp>
      <p:pic>
        <p:nvPicPr>
          <p:cNvPr id="705558" name="Picture 33"/>
          <p:cNvPicPr>
            <a:picLocks noChangeAspect="1"/>
          </p:cNvPicPr>
          <p:nvPr/>
        </p:nvPicPr>
        <p:blipFill>
          <a:blip r:embed="rId9" cstate="print"/>
          <a:srcRect/>
          <a:stretch>
            <a:fillRect/>
          </a:stretch>
        </p:blipFill>
        <p:spPr bwMode="auto">
          <a:xfrm>
            <a:off x="3494088" y="4624388"/>
            <a:ext cx="1417637" cy="1174750"/>
          </a:xfrm>
          <a:prstGeom prst="rect">
            <a:avLst/>
          </a:prstGeom>
          <a:noFill/>
          <a:ln w="9525">
            <a:noFill/>
            <a:miter lim="800000"/>
            <a:headEnd/>
            <a:tailEnd/>
          </a:ln>
        </p:spPr>
      </p:pic>
      <p:pic>
        <p:nvPicPr>
          <p:cNvPr id="705559" name="Picture 12" descr="IMG_0201"/>
          <p:cNvPicPr>
            <a:picLocks noChangeAspect="1" noChangeArrowheads="1"/>
          </p:cNvPicPr>
          <p:nvPr/>
        </p:nvPicPr>
        <p:blipFill>
          <a:blip r:embed="rId10" cstate="print"/>
          <a:srcRect l="7201" t="20250" r="3000" b="29250"/>
          <a:stretch>
            <a:fillRect/>
          </a:stretch>
        </p:blipFill>
        <p:spPr bwMode="auto">
          <a:xfrm>
            <a:off x="3494088" y="5783263"/>
            <a:ext cx="1417637" cy="1063625"/>
          </a:xfrm>
          <a:prstGeom prst="rect">
            <a:avLst/>
          </a:prstGeom>
          <a:noFill/>
          <a:ln w="9525">
            <a:noFill/>
            <a:miter lim="800000"/>
            <a:headEnd/>
            <a:tailEnd/>
          </a:ln>
        </p:spPr>
      </p:pic>
      <p:sp>
        <p:nvSpPr>
          <p:cNvPr id="705560" name="TextBox 35"/>
          <p:cNvSpPr txBox="1">
            <a:spLocks noChangeArrowheads="1"/>
          </p:cNvSpPr>
          <p:nvPr/>
        </p:nvSpPr>
        <p:spPr bwMode="auto">
          <a:xfrm>
            <a:off x="3135313" y="4267200"/>
            <a:ext cx="2203450" cy="366713"/>
          </a:xfrm>
          <a:prstGeom prst="rect">
            <a:avLst/>
          </a:prstGeom>
          <a:noFill/>
          <a:ln w="9525">
            <a:noFill/>
            <a:miter lim="800000"/>
            <a:headEnd/>
            <a:tailEnd/>
          </a:ln>
        </p:spPr>
        <p:txBody>
          <a:bodyPr wrap="none">
            <a:spAutoFit/>
          </a:bodyPr>
          <a:lstStyle/>
          <a:p>
            <a:pPr defTabSz="457200"/>
            <a:r>
              <a:rPr lang="en-US" sz="1800">
                <a:solidFill>
                  <a:schemeClr val="bg1"/>
                </a:solidFill>
                <a:latin typeface="Arial" pitchFamily="34" charset="0"/>
                <a:ea typeface="ＭＳ Ｐゴシック" pitchFamily="34" charset="-128"/>
              </a:rPr>
              <a:t>USDA FS, FIA Data</a:t>
            </a:r>
          </a:p>
        </p:txBody>
      </p:sp>
    </p:spTree>
    <p:extLst>
      <p:ext uri="{BB962C8B-B14F-4D97-AF65-F5344CB8AC3E}">
        <p14:creationId xmlns:p14="http://schemas.microsoft.com/office/powerpoint/2010/main" val="2153014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descr="TOPS_components_largec"/>
          <p:cNvPicPr>
            <a:picLocks noChangeAspect="1" noChangeArrowheads="1"/>
          </p:cNvPicPr>
          <p:nvPr/>
        </p:nvPicPr>
        <p:blipFill>
          <a:blip r:embed="rId3" cstate="print"/>
          <a:srcRect/>
          <a:stretch>
            <a:fillRect/>
          </a:stretch>
        </p:blipFill>
        <p:spPr bwMode="auto">
          <a:xfrm>
            <a:off x="0" y="1714500"/>
            <a:ext cx="6781800" cy="5086350"/>
          </a:xfrm>
          <a:prstGeom prst="rect">
            <a:avLst/>
          </a:prstGeom>
          <a:noFill/>
        </p:spPr>
      </p:pic>
      <p:sp>
        <p:nvSpPr>
          <p:cNvPr id="672771" name="Text Box 3"/>
          <p:cNvSpPr txBox="1">
            <a:spLocks noChangeArrowheads="1"/>
          </p:cNvSpPr>
          <p:nvPr/>
        </p:nvSpPr>
        <p:spPr bwMode="auto">
          <a:xfrm>
            <a:off x="6477001" y="1793875"/>
            <a:ext cx="2590800" cy="3970318"/>
          </a:xfrm>
          <a:prstGeom prst="rect">
            <a:avLst/>
          </a:prstGeom>
          <a:noFill/>
          <a:ln w="9525">
            <a:noFill/>
            <a:miter lim="800000"/>
            <a:headEnd/>
            <a:tailEnd/>
          </a:ln>
          <a:effectLst/>
        </p:spPr>
        <p:txBody>
          <a:bodyPr wrap="square">
            <a:spAutoFit/>
          </a:bodyPr>
          <a:lstStyle/>
          <a:p>
            <a:r>
              <a:rPr lang="en-US" u="sng" dirty="0">
                <a:ea typeface="ＭＳ Ｐゴシック" pitchFamily="34" charset="-128"/>
              </a:rPr>
              <a:t>Key elements</a:t>
            </a:r>
            <a:r>
              <a:rPr lang="en-US" dirty="0">
                <a:ea typeface="ＭＳ Ｐゴシック" pitchFamily="34" charset="-128"/>
              </a:rPr>
              <a:t>:</a:t>
            </a:r>
          </a:p>
          <a:p>
            <a:endParaRPr lang="en-US" dirty="0">
              <a:ea typeface="ＭＳ Ｐゴシック" pitchFamily="34" charset="-128"/>
            </a:endParaRPr>
          </a:p>
          <a:p>
            <a:pPr>
              <a:buFont typeface="Times" charset="0"/>
              <a:buChar char="•"/>
            </a:pPr>
            <a:r>
              <a:rPr lang="en-US" dirty="0" smtClean="0">
                <a:ea typeface="ＭＳ Ｐゴシック" pitchFamily="34" charset="-128"/>
              </a:rPr>
              <a:t>Collect &amp; Extract Data</a:t>
            </a:r>
          </a:p>
          <a:p>
            <a:endParaRPr lang="en-US" dirty="0" smtClean="0">
              <a:ea typeface="ＭＳ Ｐゴシック" pitchFamily="34" charset="-128"/>
            </a:endParaRPr>
          </a:p>
          <a:p>
            <a:pPr>
              <a:buFont typeface="Times" charset="0"/>
              <a:buChar char="•"/>
            </a:pPr>
            <a:r>
              <a:rPr lang="en-US" dirty="0" smtClean="0">
                <a:ea typeface="ＭＳ Ｐゴシック" pitchFamily="34" charset="-128"/>
              </a:rPr>
              <a:t>Monitoring</a:t>
            </a:r>
            <a:endParaRPr lang="en-US" dirty="0">
              <a:ea typeface="ＭＳ Ｐゴシック" pitchFamily="34" charset="-128"/>
            </a:endParaRPr>
          </a:p>
          <a:p>
            <a:pPr>
              <a:buFont typeface="Times" charset="0"/>
              <a:buChar char="•"/>
            </a:pPr>
            <a:endParaRPr lang="en-US" dirty="0">
              <a:ea typeface="ＭＳ Ｐゴシック" pitchFamily="34" charset="-128"/>
            </a:endParaRPr>
          </a:p>
          <a:p>
            <a:pPr>
              <a:buFont typeface="Times" charset="0"/>
              <a:buChar char="•"/>
            </a:pPr>
            <a:r>
              <a:rPr lang="en-US" dirty="0">
                <a:ea typeface="ＭＳ Ｐゴシック" pitchFamily="34" charset="-128"/>
              </a:rPr>
              <a:t>Modeling</a:t>
            </a:r>
          </a:p>
          <a:p>
            <a:pPr>
              <a:buFont typeface="Times" charset="0"/>
              <a:buChar char="•"/>
            </a:pPr>
            <a:endParaRPr lang="en-US" dirty="0">
              <a:ea typeface="ＭＳ Ｐゴシック" pitchFamily="34" charset="-128"/>
            </a:endParaRPr>
          </a:p>
          <a:p>
            <a:pPr>
              <a:buFont typeface="Times" charset="0"/>
              <a:buChar char="•"/>
            </a:pPr>
            <a:r>
              <a:rPr lang="en-US" dirty="0">
                <a:ea typeface="ＭＳ Ｐゴシック" pitchFamily="34" charset="-128"/>
              </a:rPr>
              <a:t>Forecasting</a:t>
            </a:r>
          </a:p>
          <a:p>
            <a:pPr>
              <a:buFont typeface="Times" charset="0"/>
              <a:buChar char="•"/>
            </a:pPr>
            <a:endParaRPr lang="en-US" dirty="0">
              <a:ea typeface="ＭＳ Ｐゴシック" pitchFamily="34" charset="-128"/>
            </a:endParaRPr>
          </a:p>
          <a:p>
            <a:pPr>
              <a:buFont typeface="Times" charset="0"/>
              <a:buChar char="•"/>
            </a:pPr>
            <a:r>
              <a:rPr lang="en-US" dirty="0">
                <a:ea typeface="ＭＳ Ｐゴシック" pitchFamily="34" charset="-128"/>
              </a:rPr>
              <a:t>Local to</a:t>
            </a:r>
            <a:r>
              <a:rPr lang="en-US" dirty="0">
                <a:solidFill>
                  <a:schemeClr val="accent2"/>
                </a:solidFill>
                <a:ea typeface="ＭＳ Ｐゴシック" pitchFamily="34" charset="-128"/>
              </a:rPr>
              <a:t> </a:t>
            </a:r>
            <a:r>
              <a:rPr lang="en-US" dirty="0">
                <a:ea typeface="ＭＳ Ｐゴシック" pitchFamily="34" charset="-128"/>
              </a:rPr>
              <a:t>Global</a:t>
            </a:r>
          </a:p>
          <a:p>
            <a:endParaRPr lang="en-US" dirty="0">
              <a:ea typeface="ＭＳ Ｐゴシック" pitchFamily="34" charset="-128"/>
            </a:endParaRPr>
          </a:p>
          <a:p>
            <a:r>
              <a:rPr lang="en-US" dirty="0">
                <a:ea typeface="ＭＳ Ｐゴシック" pitchFamily="34" charset="-128"/>
              </a:rPr>
              <a:t>Focus on </a:t>
            </a:r>
            <a:r>
              <a:rPr lang="en-US" dirty="0" err="1">
                <a:ea typeface="ＭＳ Ｐゴシック" pitchFamily="34" charset="-128"/>
              </a:rPr>
              <a:t>biogeo</a:t>
            </a:r>
            <a:r>
              <a:rPr lang="en-US" dirty="0">
                <a:ea typeface="ＭＳ Ｐゴシック" pitchFamily="34" charset="-128"/>
              </a:rPr>
              <a:t>-</a:t>
            </a:r>
          </a:p>
          <a:p>
            <a:r>
              <a:rPr lang="en-US" dirty="0">
                <a:ea typeface="ＭＳ Ｐゴシック" pitchFamily="34" charset="-128"/>
              </a:rPr>
              <a:t>chemical cycles</a:t>
            </a:r>
            <a:endParaRPr lang="en-US" dirty="0">
              <a:solidFill>
                <a:schemeClr val="accent2"/>
              </a:solidFill>
              <a:ea typeface="ＭＳ Ｐゴシック" pitchFamily="34" charset="-128"/>
            </a:endParaRPr>
          </a:p>
        </p:txBody>
      </p:sp>
      <p:sp>
        <p:nvSpPr>
          <p:cNvPr id="672772" name="Text Box 4"/>
          <p:cNvSpPr txBox="1">
            <a:spLocks noChangeArrowheads="1"/>
          </p:cNvSpPr>
          <p:nvPr/>
        </p:nvSpPr>
        <p:spPr bwMode="auto">
          <a:xfrm>
            <a:off x="0" y="762000"/>
            <a:ext cx="9173083" cy="923330"/>
          </a:xfrm>
          <a:prstGeom prst="rect">
            <a:avLst/>
          </a:prstGeom>
          <a:noFill/>
          <a:ln w="9525">
            <a:noFill/>
            <a:miter lim="800000"/>
            <a:headEnd/>
            <a:tailEnd/>
          </a:ln>
          <a:effectLst/>
        </p:spPr>
        <p:txBody>
          <a:bodyPr wrap="square">
            <a:spAutoFit/>
          </a:bodyPr>
          <a:lstStyle/>
          <a:p>
            <a:pPr algn="ctr"/>
            <a:r>
              <a:rPr lang="en-US" b="1" dirty="0">
                <a:solidFill>
                  <a:schemeClr val="bg1"/>
                </a:solidFill>
                <a:latin typeface="Arial" pitchFamily="34" charset="0"/>
                <a:ea typeface="ＭＳ Ｐゴシック" pitchFamily="34" charset="-128"/>
              </a:rPr>
              <a:t>      </a:t>
            </a:r>
            <a:r>
              <a:rPr lang="en-US" b="1" dirty="0">
                <a:latin typeface="Arial" pitchFamily="34" charset="0"/>
                <a:ea typeface="ＭＳ Ｐゴシック" pitchFamily="34" charset="-128"/>
              </a:rPr>
              <a:t>Terrestrial Observation and prediction system (TOPS)</a:t>
            </a:r>
          </a:p>
          <a:p>
            <a:r>
              <a:rPr lang="en-US" sz="1800" dirty="0">
                <a:latin typeface="Arial" pitchFamily="34" charset="0"/>
                <a:ea typeface="ＭＳ Ｐゴシック" pitchFamily="34" charset="-128"/>
              </a:rPr>
              <a:t>      A data - modeling system for integrating satellite, surface data with simulation </a:t>
            </a:r>
            <a:r>
              <a:rPr lang="en-US" sz="1800" dirty="0" smtClean="0">
                <a:latin typeface="Arial" pitchFamily="34" charset="0"/>
                <a:ea typeface="ＭＳ Ｐゴシック" pitchFamily="34" charset="-128"/>
              </a:rPr>
              <a:t>models</a:t>
            </a:r>
          </a:p>
          <a:p>
            <a:r>
              <a:rPr lang="en-US" sz="1800" dirty="0" smtClean="0">
                <a:latin typeface="Arial" pitchFamily="34" charset="0"/>
                <a:ea typeface="ＭＳ Ｐゴシック" pitchFamily="34" charset="-128"/>
              </a:rPr>
              <a:t>			to produce ecological </a:t>
            </a:r>
            <a:r>
              <a:rPr lang="en-US" sz="1800" dirty="0" err="1" smtClean="0">
                <a:latin typeface="Arial" pitchFamily="34" charset="0"/>
                <a:ea typeface="ＭＳ Ｐゴシック" pitchFamily="34" charset="-128"/>
              </a:rPr>
              <a:t>nowcasts</a:t>
            </a:r>
            <a:r>
              <a:rPr lang="en-US" sz="1800" dirty="0" smtClean="0">
                <a:latin typeface="Arial" pitchFamily="34" charset="0"/>
                <a:ea typeface="ＭＳ Ｐゴシック" pitchFamily="34" charset="-128"/>
              </a:rPr>
              <a:t> and forecasts</a:t>
            </a:r>
            <a:endParaRPr lang="en-US" sz="1400" dirty="0">
              <a:latin typeface="Arial" pitchFamily="34" charset="0"/>
              <a:ea typeface="ＭＳ Ｐゴシック" pitchFamily="34" charset="-128"/>
            </a:endParaRPr>
          </a:p>
        </p:txBody>
      </p:sp>
      <p:sp>
        <p:nvSpPr>
          <p:cNvPr id="672773" name="Rectangle 5"/>
          <p:cNvSpPr>
            <a:spLocks noGrp="1" noChangeArrowheads="1"/>
          </p:cNvSpPr>
          <p:nvPr>
            <p:ph type="title"/>
          </p:nvPr>
        </p:nvSpPr>
        <p:spPr>
          <a:xfrm>
            <a:off x="1066800" y="76200"/>
            <a:ext cx="8077200" cy="762000"/>
          </a:xfrm>
          <a:noFill/>
          <a:ln/>
        </p:spPr>
        <p:txBody>
          <a:bodyPr>
            <a:normAutofit fontScale="90000"/>
          </a:bodyPr>
          <a:lstStyle/>
          <a:p>
            <a:r>
              <a:rPr lang="en-US" sz="3600" dirty="0">
                <a:solidFill>
                  <a:srgbClr val="FCFCFC"/>
                </a:solidFill>
              </a:rPr>
              <a:t>Ecological Forecasting</a:t>
            </a:r>
            <a:br>
              <a:rPr lang="en-US" sz="3600" dirty="0">
                <a:solidFill>
                  <a:srgbClr val="FCFCFC"/>
                </a:solidFill>
              </a:rPr>
            </a:br>
            <a:r>
              <a:rPr lang="en-US" sz="1800" dirty="0">
                <a:solidFill>
                  <a:srgbClr val="FCFCFC"/>
                </a:solidFill>
              </a:rPr>
              <a:t>predicting the effects of changes in physical, chemical, and biological environment on ecosystem state and function</a:t>
            </a:r>
            <a:endParaRPr lang="en-US" dirty="0"/>
          </a:p>
        </p:txBody>
      </p:sp>
      <p:sp>
        <p:nvSpPr>
          <p:cNvPr id="672774" name="Text Box 6"/>
          <p:cNvSpPr txBox="1">
            <a:spLocks noChangeArrowheads="1"/>
          </p:cNvSpPr>
          <p:nvPr/>
        </p:nvSpPr>
        <p:spPr bwMode="auto">
          <a:xfrm>
            <a:off x="5927725" y="6477000"/>
            <a:ext cx="3290888" cy="457200"/>
          </a:xfrm>
          <a:prstGeom prst="rect">
            <a:avLst/>
          </a:prstGeom>
          <a:noFill/>
          <a:ln w="9525">
            <a:noFill/>
            <a:miter lim="800000"/>
            <a:headEnd/>
            <a:tailEnd/>
          </a:ln>
          <a:effectLst/>
        </p:spPr>
        <p:txBody>
          <a:bodyPr wrap="none">
            <a:spAutoFit/>
          </a:bodyPr>
          <a:lstStyle/>
          <a:p>
            <a:r>
              <a:rPr lang="en-US"/>
              <a:t>Nemani et al., 2009, RSE</a:t>
            </a:r>
          </a:p>
        </p:txBody>
      </p:sp>
    </p:spTree>
    <p:extLst>
      <p:ext uri="{BB962C8B-B14F-4D97-AF65-F5344CB8AC3E}">
        <p14:creationId xmlns:p14="http://schemas.microsoft.com/office/powerpoint/2010/main" val="26942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72770"/>
                                        </p:tgtEl>
                                        <p:attrNameLst>
                                          <p:attrName>style.opacity</p:attrName>
                                        </p:attrNameLst>
                                      </p:cBhvr>
                                      <p:to>
                                        <p:strVal val="0.5"/>
                                      </p:to>
                                    </p:set>
                                    <p:animEffect filter="image" prLst="opacity: 0.5">
                                      <p:cBhvr rctx="IE">
                                        <p:cTn id="7" dur="indefinite"/>
                                        <p:tgtEl>
                                          <p:spTgt spid="67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8C8B3622-60CD-4725-9CAE-D85308265536}" type="slidenum">
              <a:rPr lang="en-US" smtClean="0"/>
              <a:pPr/>
              <a:t>2</a:t>
            </a:fld>
            <a:endParaRPr lang="en-US" smtClean="0"/>
          </a:p>
        </p:txBody>
      </p:sp>
      <p:sp>
        <p:nvSpPr>
          <p:cNvPr id="11267" name="Rectangle 2"/>
          <p:cNvSpPr>
            <a:spLocks noGrp="1" noChangeArrowheads="1"/>
          </p:cNvSpPr>
          <p:nvPr>
            <p:ph type="title"/>
          </p:nvPr>
        </p:nvSpPr>
        <p:spPr>
          <a:xfrm>
            <a:off x="685800" y="0"/>
            <a:ext cx="7772400" cy="1371600"/>
          </a:xfrm>
        </p:spPr>
        <p:txBody>
          <a:bodyPr/>
          <a:lstStyle/>
          <a:p>
            <a:pPr eaLnBrk="1" hangingPunct="1"/>
            <a:r>
              <a:rPr lang="en-US" smtClean="0"/>
              <a:t>Class Information</a:t>
            </a:r>
          </a:p>
        </p:txBody>
      </p:sp>
      <p:sp>
        <p:nvSpPr>
          <p:cNvPr id="11268" name="Rectangle 3"/>
          <p:cNvSpPr>
            <a:spLocks noGrp="1" noChangeArrowheads="1"/>
          </p:cNvSpPr>
          <p:nvPr>
            <p:ph type="body" idx="1"/>
          </p:nvPr>
        </p:nvSpPr>
        <p:spPr>
          <a:xfrm>
            <a:off x="685800" y="1143000"/>
            <a:ext cx="7772400" cy="4953000"/>
          </a:xfrm>
        </p:spPr>
        <p:txBody>
          <a:bodyPr/>
          <a:lstStyle/>
          <a:p>
            <a:pPr eaLnBrk="1" hangingPunct="1">
              <a:buFontTx/>
              <a:buNone/>
            </a:pPr>
            <a:r>
              <a:rPr lang="en-US" sz="2800" b="1" dirty="0" smtClean="0"/>
              <a:t>http://www-users.cselabs.umn.edu/classes/Spring-2020/csci5980/</a:t>
            </a:r>
            <a:endParaRPr lang="en-US" sz="2000" b="1" dirty="0" smtClean="0">
              <a:solidFill>
                <a:schemeClr val="accent2"/>
              </a:solidFill>
            </a:endParaRPr>
          </a:p>
          <a:p>
            <a:pPr eaLnBrk="1" hangingPunct="1"/>
            <a:r>
              <a:rPr lang="en-US" sz="2800" dirty="0" smtClean="0"/>
              <a:t>Lecture Notes</a:t>
            </a:r>
          </a:p>
          <a:p>
            <a:pPr lvl="1" eaLnBrk="1" hangingPunct="1"/>
            <a:r>
              <a:rPr lang="en-US" sz="2400" dirty="0" smtClean="0"/>
              <a:t>Posted on website a week before the class</a:t>
            </a:r>
          </a:p>
          <a:p>
            <a:pPr eaLnBrk="1" hangingPunct="1"/>
            <a:r>
              <a:rPr lang="en-US" sz="2800" dirty="0" smtClean="0"/>
              <a:t>Bulletin Board</a:t>
            </a:r>
          </a:p>
          <a:p>
            <a:pPr lvl="1" eaLnBrk="1" hangingPunct="1"/>
            <a:r>
              <a:rPr lang="en-US" sz="2400" dirty="0" smtClean="0"/>
              <a:t>Participate in the discussions actively</a:t>
            </a:r>
          </a:p>
          <a:p>
            <a:pPr eaLnBrk="1" hangingPunct="1"/>
            <a:r>
              <a:rPr lang="en-US" sz="2800" dirty="0" smtClean="0"/>
              <a:t>Announcements</a:t>
            </a:r>
          </a:p>
          <a:p>
            <a:pPr lvl="1" eaLnBrk="1" hangingPunct="1"/>
            <a:r>
              <a:rPr lang="en-US" sz="2400" dirty="0" smtClean="0"/>
              <a:t>Check the web page periodically</a:t>
            </a:r>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aviddu\Desktop\CPS\IoT_Society.png"/>
          <p:cNvPicPr>
            <a:picLocks noChangeAspect="1" noChangeArrowheads="1"/>
          </p:cNvPicPr>
          <p:nvPr/>
        </p:nvPicPr>
        <p:blipFill>
          <a:blip r:embed="rId2" cstate="print"/>
          <a:srcRect/>
          <a:stretch>
            <a:fillRect/>
          </a:stretch>
        </p:blipFill>
        <p:spPr bwMode="auto">
          <a:xfrm>
            <a:off x="1367790" y="567690"/>
            <a:ext cx="6408420" cy="5722620"/>
          </a:xfrm>
          <a:prstGeom prst="rect">
            <a:avLst/>
          </a:prstGeom>
          <a:noFill/>
        </p:spPr>
      </p:pic>
    </p:spTree>
    <p:extLst>
      <p:ext uri="{BB962C8B-B14F-4D97-AF65-F5344CB8AC3E}">
        <p14:creationId xmlns:p14="http://schemas.microsoft.com/office/powerpoint/2010/main" val="896899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82417034-C5B1-442C-8D5D-58EB6FA3C26A}" type="datetime1">
              <a:rPr lang="en-US" altLang="en-US"/>
              <a:pPr/>
              <a:t>1/18/2020</a:t>
            </a:fld>
            <a:endParaRPr lang="en-US" altLang="en-US"/>
          </a:p>
        </p:txBody>
      </p:sp>
      <p:sp>
        <p:nvSpPr>
          <p:cNvPr id="6" name="Footer Placeholder 2"/>
          <p:cNvSpPr>
            <a:spLocks noGrp="1"/>
          </p:cNvSpPr>
          <p:nvPr>
            <p:ph type="ftr" sz="quarter" idx="11"/>
          </p:nvPr>
        </p:nvSpPr>
        <p:spPr/>
        <p:txBody>
          <a:bodyPr/>
          <a:lstStyle/>
          <a:p>
            <a:r>
              <a:rPr lang="en-US" altLang="en-US"/>
              <a:t>University of Minnesota </a:t>
            </a:r>
            <a:r>
              <a:rPr lang="en-US" altLang="en-US" i="0"/>
              <a:t> </a:t>
            </a:r>
            <a:r>
              <a:rPr lang="en-US" altLang="en-US" i="0" u="sng"/>
              <a:t>D</a:t>
            </a:r>
            <a:r>
              <a:rPr lang="en-US" altLang="en-US" i="0"/>
              <a:t>igital Technology Center  </a:t>
            </a:r>
            <a:r>
              <a:rPr lang="en-US" altLang="en-US" i="0" u="sng"/>
              <a:t>I</a:t>
            </a:r>
            <a:r>
              <a:rPr lang="en-US" altLang="en-US" i="0"/>
              <a:t>ntelligent </a:t>
            </a:r>
            <a:r>
              <a:rPr lang="en-US" altLang="en-US" i="0" u="sng"/>
              <a:t>S</a:t>
            </a:r>
            <a:r>
              <a:rPr lang="en-US" altLang="en-US" i="0"/>
              <a:t>torage </a:t>
            </a:r>
            <a:r>
              <a:rPr lang="en-US" altLang="en-US" i="0" u="sng"/>
              <a:t>C</a:t>
            </a:r>
            <a:r>
              <a:rPr lang="en-US" altLang="en-US" i="0"/>
              <a:t>onsortium</a:t>
            </a:r>
            <a:endParaRPr lang="en-US" altLang="en-US"/>
          </a:p>
        </p:txBody>
      </p:sp>
      <p:sp>
        <p:nvSpPr>
          <p:cNvPr id="7" name="Slide Number Placeholder 3"/>
          <p:cNvSpPr>
            <a:spLocks noGrp="1"/>
          </p:cNvSpPr>
          <p:nvPr>
            <p:ph type="sldNum" sz="quarter" idx="12"/>
          </p:nvPr>
        </p:nvSpPr>
        <p:spPr/>
        <p:txBody>
          <a:bodyPr/>
          <a:lstStyle/>
          <a:p>
            <a:fld id="{DB745C0C-2C5E-4B99-8359-58A23D8ED2A4}" type="slidenum">
              <a:rPr lang="en-US" altLang="en-US"/>
              <a:pPr/>
              <a:t>21</a:t>
            </a:fld>
            <a:endParaRPr lang="en-US" altLang="en-US"/>
          </a:p>
        </p:txBody>
      </p:sp>
      <p:graphicFrame>
        <p:nvGraphicFramePr>
          <p:cNvPr id="180226" name="Object 2"/>
          <p:cNvGraphicFramePr>
            <a:graphicFrameLocks noChangeAspect="1"/>
          </p:cNvGraphicFramePr>
          <p:nvPr/>
        </p:nvGraphicFramePr>
        <p:xfrm>
          <a:off x="506413" y="1049338"/>
          <a:ext cx="8032750" cy="5268912"/>
        </p:xfrm>
        <a:graphic>
          <a:graphicData uri="http://schemas.openxmlformats.org/presentationml/2006/ole">
            <mc:AlternateContent xmlns:mc="http://schemas.openxmlformats.org/markup-compatibility/2006">
              <mc:Choice xmlns:v="urn:schemas-microsoft-com:vml" Requires="v">
                <p:oleObj spid="_x0000_s3075" name="Drawing" r:id="rId3" imgW="2401200" imgH="1620000" progId="FLW3Drawing">
                  <p:embed/>
                </p:oleObj>
              </mc:Choice>
              <mc:Fallback>
                <p:oleObj name="Drawing" r:id="rId3" imgW="2401200" imgH="1620000" progId="FLW3Drawing">
                  <p:embed/>
                  <p:pic>
                    <p:nvPicPr>
                      <p:cNvPr id="1802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049338"/>
                        <a:ext cx="8032750"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Text Box 3"/>
          <p:cNvSpPr txBox="1">
            <a:spLocks noChangeArrowheads="1"/>
          </p:cNvSpPr>
          <p:nvPr/>
        </p:nvSpPr>
        <p:spPr bwMode="auto">
          <a:xfrm>
            <a:off x="609600" y="304800"/>
            <a:ext cx="72390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87" tIns="41143" rIns="82287" bIns="41143">
            <a:spAutoFit/>
          </a:bodyPr>
          <a:lstStyle>
            <a:lvl1pPr defTabSz="822325">
              <a:defRPr kumimoji="1" sz="2400">
                <a:solidFill>
                  <a:schemeClr val="tx1"/>
                </a:solidFill>
                <a:latin typeface="Arial" panose="020B0604020202020204" pitchFamily="34" charset="0"/>
              </a:defRPr>
            </a:lvl1pPr>
            <a:lvl2pPr marL="411163" defTabSz="822325">
              <a:defRPr kumimoji="1" sz="2400">
                <a:solidFill>
                  <a:schemeClr val="tx1"/>
                </a:solidFill>
                <a:latin typeface="Times New Roman" panose="02020603050405020304" pitchFamily="18" charset="0"/>
              </a:defRPr>
            </a:lvl2pPr>
            <a:lvl3pPr marL="822325" defTabSz="822325">
              <a:defRPr kumimoji="1" sz="2400">
                <a:solidFill>
                  <a:schemeClr val="tx1"/>
                </a:solidFill>
                <a:latin typeface="Times New Roman" panose="02020603050405020304" pitchFamily="18" charset="0"/>
              </a:defRPr>
            </a:lvl3pPr>
            <a:lvl4pPr marL="1235075" defTabSz="822325">
              <a:defRPr kumimoji="1" sz="2400">
                <a:solidFill>
                  <a:schemeClr val="tx1"/>
                </a:solidFill>
                <a:latin typeface="Times New Roman" panose="02020603050405020304" pitchFamily="18" charset="0"/>
              </a:defRPr>
            </a:lvl4pPr>
            <a:lvl5pPr marL="1646238" defTabSz="822325">
              <a:defRPr kumimoji="1"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kumimoji="1"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kumimoji="1"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kumimoji="1"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n-US" sz="1800" b="1">
                <a:cs typeface="Arial" panose="020B0604020202020204" pitchFamily="34" charset="0"/>
              </a:rPr>
              <a:t>Information Based Medicine will require unprecedented access to diverse, integrated information</a:t>
            </a:r>
          </a:p>
        </p:txBody>
      </p:sp>
      <p:sp>
        <p:nvSpPr>
          <p:cNvPr id="180228" name="Text Box 4"/>
          <p:cNvSpPr txBox="1">
            <a:spLocks noChangeArrowheads="1"/>
          </p:cNvSpPr>
          <p:nvPr/>
        </p:nvSpPr>
        <p:spPr bwMode="auto">
          <a:xfrm>
            <a:off x="5397500" y="1244600"/>
            <a:ext cx="3487738"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sz="1400" b="1" u="sng">
                <a:solidFill>
                  <a:srgbClr val="FF0000"/>
                </a:solidFill>
                <a:cs typeface="Arial" panose="020B0604020202020204" pitchFamily="34" charset="0"/>
              </a:rPr>
              <a:t>Challenges</a:t>
            </a:r>
          </a:p>
          <a:p>
            <a:pPr eaLnBrk="1" hangingPunct="1">
              <a:buFontTx/>
              <a:buChar char="•"/>
            </a:pPr>
            <a:r>
              <a:rPr kumimoji="0" lang="en-US" altLang="en-US" sz="1400">
                <a:solidFill>
                  <a:srgbClr val="FF0000"/>
                </a:solidFill>
                <a:cs typeface="Arial" panose="020B0604020202020204" pitchFamily="34" charset="0"/>
              </a:rPr>
              <a:t> Volume and complexity of data</a:t>
            </a:r>
          </a:p>
          <a:p>
            <a:pPr eaLnBrk="1" hangingPunct="1">
              <a:buFontTx/>
              <a:buChar char="•"/>
            </a:pPr>
            <a:r>
              <a:rPr kumimoji="0" lang="en-US" altLang="en-US" sz="1400">
                <a:solidFill>
                  <a:srgbClr val="FF0000"/>
                </a:solidFill>
                <a:cs typeface="Arial" panose="020B0604020202020204" pitchFamily="34" charset="0"/>
              </a:rPr>
              <a:t> Integrating massive volumes of disparate data</a:t>
            </a:r>
          </a:p>
          <a:p>
            <a:pPr eaLnBrk="1" hangingPunct="1">
              <a:buFontTx/>
              <a:buChar char="•"/>
            </a:pPr>
            <a:r>
              <a:rPr kumimoji="0" lang="en-US" altLang="en-US" sz="1400">
                <a:solidFill>
                  <a:srgbClr val="FF0000"/>
                </a:solidFill>
                <a:cs typeface="Arial" panose="020B0604020202020204" pitchFamily="34" charset="0"/>
              </a:rPr>
              <a:t>Need for sophisticated analytics</a:t>
            </a:r>
          </a:p>
          <a:p>
            <a:pPr eaLnBrk="1" hangingPunct="1">
              <a:buFontTx/>
              <a:buChar char="•"/>
            </a:pPr>
            <a:r>
              <a:rPr kumimoji="0" lang="en-US" altLang="en-US" sz="1400">
                <a:solidFill>
                  <a:srgbClr val="FF0000"/>
                </a:solidFill>
                <a:cs typeface="Arial" panose="020B0604020202020204" pitchFamily="34" charset="0"/>
              </a:rPr>
              <a:t>Growing collaboration across ecosystem</a:t>
            </a:r>
          </a:p>
          <a:p>
            <a:pPr eaLnBrk="1" hangingPunct="1">
              <a:buFontTx/>
              <a:buChar char="•"/>
            </a:pPr>
            <a:endParaRPr kumimoji="0" lang="en-US" altLang="en-US" sz="1600">
              <a:solidFill>
                <a:srgbClr val="FF0000"/>
              </a:solidFill>
              <a:cs typeface="Arial" panose="020B0604020202020204" pitchFamily="34" charset="0"/>
            </a:endParaRPr>
          </a:p>
        </p:txBody>
      </p:sp>
    </p:spTree>
    <p:extLst>
      <p:ext uri="{BB962C8B-B14F-4D97-AF65-F5344CB8AC3E}">
        <p14:creationId xmlns:p14="http://schemas.microsoft.com/office/powerpoint/2010/main" val="207318035"/>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fld id="{D7D964A1-5213-45B8-AFE6-EF659BA53EE8}" type="datetime1">
              <a:rPr lang="en-US" altLang="en-US"/>
              <a:pPr/>
              <a:t>1/18/2020</a:t>
            </a:fld>
            <a:endParaRPr lang="en-US" altLang="en-US"/>
          </a:p>
        </p:txBody>
      </p:sp>
      <p:sp>
        <p:nvSpPr>
          <p:cNvPr id="39" name="Footer Placeholder 4"/>
          <p:cNvSpPr>
            <a:spLocks noGrp="1"/>
          </p:cNvSpPr>
          <p:nvPr>
            <p:ph type="ftr" sz="quarter" idx="11"/>
          </p:nvPr>
        </p:nvSpPr>
        <p:spPr/>
        <p:txBody>
          <a:bodyPr/>
          <a:lstStyle/>
          <a:p>
            <a:r>
              <a:rPr lang="en-US" altLang="en-US"/>
              <a:t>University of Minnesota </a:t>
            </a:r>
            <a:r>
              <a:rPr lang="en-US" altLang="en-US" i="0"/>
              <a:t> </a:t>
            </a:r>
            <a:r>
              <a:rPr lang="en-US" altLang="en-US" i="0" u="sng"/>
              <a:t>D</a:t>
            </a:r>
            <a:r>
              <a:rPr lang="en-US" altLang="en-US" i="0"/>
              <a:t>igital Technology Center  </a:t>
            </a:r>
            <a:r>
              <a:rPr lang="en-US" altLang="en-US" i="0" u="sng"/>
              <a:t>I</a:t>
            </a:r>
            <a:r>
              <a:rPr lang="en-US" altLang="en-US" i="0"/>
              <a:t>ntelligent </a:t>
            </a:r>
            <a:r>
              <a:rPr lang="en-US" altLang="en-US" i="0" u="sng"/>
              <a:t>S</a:t>
            </a:r>
            <a:r>
              <a:rPr lang="en-US" altLang="en-US" i="0"/>
              <a:t>torage </a:t>
            </a:r>
            <a:r>
              <a:rPr lang="en-US" altLang="en-US" i="0" u="sng"/>
              <a:t>C</a:t>
            </a:r>
            <a:r>
              <a:rPr lang="en-US" altLang="en-US" i="0"/>
              <a:t>onsortium</a:t>
            </a:r>
            <a:endParaRPr lang="en-US" altLang="en-US"/>
          </a:p>
        </p:txBody>
      </p:sp>
      <p:sp>
        <p:nvSpPr>
          <p:cNvPr id="40" name="Slide Number Placeholder 5"/>
          <p:cNvSpPr>
            <a:spLocks noGrp="1"/>
          </p:cNvSpPr>
          <p:nvPr>
            <p:ph type="sldNum" sz="quarter" idx="12"/>
          </p:nvPr>
        </p:nvSpPr>
        <p:spPr/>
        <p:txBody>
          <a:bodyPr/>
          <a:lstStyle/>
          <a:p>
            <a:fld id="{7381F9CF-1190-467B-B026-9FF61285F6AC}" type="slidenum">
              <a:rPr lang="en-US" altLang="en-US"/>
              <a:pPr/>
              <a:t>22</a:t>
            </a:fld>
            <a:endParaRPr lang="en-US" altLang="en-US"/>
          </a:p>
        </p:txBody>
      </p:sp>
      <p:sp>
        <p:nvSpPr>
          <p:cNvPr id="181250" name="Rectangle 2"/>
          <p:cNvSpPr>
            <a:spLocks noChangeArrowheads="1"/>
          </p:cNvSpPr>
          <p:nvPr/>
        </p:nvSpPr>
        <p:spPr bwMode="auto">
          <a:xfrm>
            <a:off x="2411413" y="1611313"/>
            <a:ext cx="1722437" cy="1323975"/>
          </a:xfrm>
          <a:prstGeom prst="rect">
            <a:avLst/>
          </a:prstGeom>
          <a:solidFill>
            <a:srgbClr val="5378B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1" name="Rectangle 3"/>
          <p:cNvSpPr>
            <a:spLocks noChangeArrowheads="1"/>
          </p:cNvSpPr>
          <p:nvPr/>
        </p:nvSpPr>
        <p:spPr bwMode="auto">
          <a:xfrm>
            <a:off x="476250" y="1611313"/>
            <a:ext cx="1860550" cy="1306512"/>
          </a:xfrm>
          <a:prstGeom prst="rect">
            <a:avLst/>
          </a:prstGeom>
          <a:solidFill>
            <a:srgbClr val="5378B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2" name="Rectangle 4"/>
          <p:cNvSpPr>
            <a:spLocks noGrp="1" noChangeArrowheads="1"/>
          </p:cNvSpPr>
          <p:nvPr>
            <p:ph type="title"/>
          </p:nvPr>
        </p:nvSpPr>
        <p:spPr>
          <a:xfrm>
            <a:off x="635000" y="-114300"/>
            <a:ext cx="7213600" cy="1739900"/>
          </a:xfrm>
        </p:spPr>
        <p:txBody>
          <a:bodyPr/>
          <a:lstStyle/>
          <a:p>
            <a:r>
              <a:rPr lang="en-US" altLang="en-US" sz="2800"/>
              <a:t>IBM Healthcare and Life Sciences Clinical Genomics Solution Conceptual Architecture</a:t>
            </a:r>
          </a:p>
        </p:txBody>
      </p:sp>
      <p:pic>
        <p:nvPicPr>
          <p:cNvPr id="181253" name="Picture 5" descr="GS011558"/>
          <p:cNvPicPr>
            <a:picLocks noChangeAspect="1" noChangeArrowheads="1"/>
          </p:cNvPicPr>
          <p:nvPr/>
        </p:nvPicPr>
        <p:blipFill>
          <a:blip r:embed="rId3">
            <a:extLst>
              <a:ext uri="{28A0092B-C50C-407E-A947-70E740481C1C}">
                <a14:useLocalDpi xmlns:a14="http://schemas.microsoft.com/office/drawing/2010/main" val="0"/>
              </a:ext>
            </a:extLst>
          </a:blip>
          <a:srcRect l="18361" r="5409" b="-226"/>
          <a:stretch>
            <a:fillRect/>
          </a:stretch>
        </p:blipFill>
        <p:spPr bwMode="auto">
          <a:xfrm>
            <a:off x="476250" y="1606550"/>
            <a:ext cx="738188" cy="703263"/>
          </a:xfrm>
          <a:prstGeom prst="rect">
            <a:avLst/>
          </a:prstGeom>
          <a:noFill/>
          <a:extLst>
            <a:ext uri="{909E8E84-426E-40DD-AFC4-6F175D3DCCD1}">
              <a14:hiddenFill xmlns:a14="http://schemas.microsoft.com/office/drawing/2010/main">
                <a:solidFill>
                  <a:srgbClr val="FFFFFF"/>
                </a:solidFill>
              </a14:hiddenFill>
            </a:ext>
          </a:extLst>
        </p:spPr>
      </p:pic>
      <p:sp>
        <p:nvSpPr>
          <p:cNvPr id="181254" name="Text Box 6"/>
          <p:cNvSpPr txBox="1">
            <a:spLocks noChangeArrowheads="1"/>
          </p:cNvSpPr>
          <p:nvPr/>
        </p:nvSpPr>
        <p:spPr bwMode="auto">
          <a:xfrm>
            <a:off x="1263650" y="1697038"/>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en-US" sz="1400" b="1">
                <a:solidFill>
                  <a:schemeClr val="bg1"/>
                </a:solidFill>
                <a:cs typeface="Arial" panose="020B0604020202020204" pitchFamily="34" charset="0"/>
              </a:rPr>
              <a:t>Medical Research</a:t>
            </a:r>
          </a:p>
        </p:txBody>
      </p:sp>
      <p:pic>
        <p:nvPicPr>
          <p:cNvPr id="181255" name="Picture 7" descr="Emergency 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616075"/>
            <a:ext cx="738188" cy="690563"/>
          </a:xfrm>
          <a:prstGeom prst="rect">
            <a:avLst/>
          </a:prstGeom>
          <a:noFill/>
          <a:extLst>
            <a:ext uri="{909E8E84-426E-40DD-AFC4-6F175D3DCCD1}">
              <a14:hiddenFill xmlns:a14="http://schemas.microsoft.com/office/drawing/2010/main">
                <a:solidFill>
                  <a:srgbClr val="FFFFFF"/>
                </a:solidFill>
              </a14:hiddenFill>
            </a:ext>
          </a:extLst>
        </p:spPr>
      </p:pic>
      <p:sp>
        <p:nvSpPr>
          <p:cNvPr id="181256" name="Text Box 8"/>
          <p:cNvSpPr txBox="1">
            <a:spLocks noChangeArrowheads="1"/>
          </p:cNvSpPr>
          <p:nvPr/>
        </p:nvSpPr>
        <p:spPr bwMode="auto">
          <a:xfrm>
            <a:off x="3187700" y="1697038"/>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en-US" sz="1400" b="1">
                <a:solidFill>
                  <a:schemeClr val="bg1"/>
                </a:solidFill>
                <a:cs typeface="Arial" panose="020B0604020202020204" pitchFamily="34" charset="0"/>
              </a:rPr>
              <a:t>Clinical Care</a:t>
            </a:r>
          </a:p>
        </p:txBody>
      </p:sp>
      <p:sp>
        <p:nvSpPr>
          <p:cNvPr id="181257" name="Text Box 9"/>
          <p:cNvSpPr txBox="1">
            <a:spLocks noChangeArrowheads="1"/>
          </p:cNvSpPr>
          <p:nvPr/>
        </p:nvSpPr>
        <p:spPr bwMode="auto">
          <a:xfrm>
            <a:off x="2441575" y="2320925"/>
            <a:ext cx="15922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en-US" sz="1200" b="1">
                <a:solidFill>
                  <a:schemeClr val="bg1"/>
                </a:solidFill>
                <a:cs typeface="Arial" panose="020B0604020202020204" pitchFamily="34" charset="0"/>
              </a:rPr>
              <a:t>HIS, RIS, CIS, Pathology, Rx, Patient Charts</a:t>
            </a:r>
          </a:p>
        </p:txBody>
      </p:sp>
      <p:sp>
        <p:nvSpPr>
          <p:cNvPr id="181258" name="Text Box 10"/>
          <p:cNvSpPr txBox="1">
            <a:spLocks noChangeArrowheads="1"/>
          </p:cNvSpPr>
          <p:nvPr/>
        </p:nvSpPr>
        <p:spPr bwMode="auto">
          <a:xfrm>
            <a:off x="506413" y="2290763"/>
            <a:ext cx="159226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en-US" sz="1200" b="1">
                <a:solidFill>
                  <a:schemeClr val="bg1"/>
                </a:solidFill>
                <a:cs typeface="Arial" panose="020B0604020202020204" pitchFamily="34" charset="0"/>
              </a:rPr>
              <a:t>Expression, SNPs, Clinical Studies &amp; Trials, Proteomic</a:t>
            </a:r>
          </a:p>
        </p:txBody>
      </p:sp>
      <p:sp>
        <p:nvSpPr>
          <p:cNvPr id="181259" name="Rectangle 11"/>
          <p:cNvSpPr>
            <a:spLocks noChangeArrowheads="1"/>
          </p:cNvSpPr>
          <p:nvPr/>
        </p:nvSpPr>
        <p:spPr bwMode="auto">
          <a:xfrm>
            <a:off x="468313" y="3608388"/>
            <a:ext cx="3671887" cy="1008062"/>
          </a:xfrm>
          <a:prstGeom prst="rect">
            <a:avLst/>
          </a:prstGeom>
          <a:solidFill>
            <a:srgbClr val="33CC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1" hangingPunct="1"/>
            <a:r>
              <a:rPr kumimoji="0" lang="en-US" altLang="en-US" sz="1800" b="1">
                <a:cs typeface="Arial" panose="020B0604020202020204" pitchFamily="34" charset="0"/>
              </a:rPr>
              <a:t>Medical Information Gateway</a:t>
            </a:r>
          </a:p>
          <a:p>
            <a:pPr algn="ctr" eaLnBrk="1" hangingPunct="1"/>
            <a:r>
              <a:rPr kumimoji="0" lang="en-US" altLang="en-US" sz="1200">
                <a:cs typeface="Arial" panose="020B0604020202020204" pitchFamily="34" charset="0"/>
              </a:rPr>
              <a:t>Deidentification of Patient Data &amp; Anonymous Global Patient Identifier Assigned</a:t>
            </a:r>
          </a:p>
        </p:txBody>
      </p:sp>
      <p:sp>
        <p:nvSpPr>
          <p:cNvPr id="181260" name="AutoShape 12"/>
          <p:cNvSpPr>
            <a:spLocks noChangeArrowheads="1"/>
          </p:cNvSpPr>
          <p:nvPr/>
        </p:nvSpPr>
        <p:spPr bwMode="auto">
          <a:xfrm rot="5400000">
            <a:off x="634206" y="2793207"/>
            <a:ext cx="538163" cy="933450"/>
          </a:xfrm>
          <a:prstGeom prst="rightArrow">
            <a:avLst>
              <a:gd name="adj1" fmla="val 50000"/>
              <a:gd name="adj2" fmla="val 25000"/>
            </a:avLst>
          </a:prstGeom>
          <a:solidFill>
            <a:srgbClr val="3399FF">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1" name="Text Box 13"/>
          <p:cNvSpPr txBox="1">
            <a:spLocks noChangeArrowheads="1"/>
          </p:cNvSpPr>
          <p:nvPr/>
        </p:nvSpPr>
        <p:spPr bwMode="auto">
          <a:xfrm>
            <a:off x="1492250" y="2943225"/>
            <a:ext cx="26622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sz="1400" b="1">
                <a:cs typeface="Arial" panose="020B0604020202020204" pitchFamily="34" charset="0"/>
              </a:rPr>
              <a:t>Adherence to Standards</a:t>
            </a:r>
          </a:p>
          <a:p>
            <a:pPr eaLnBrk="1" hangingPunct="1"/>
            <a:r>
              <a:rPr kumimoji="0" lang="en-US" altLang="en-US" sz="1200" i="1">
                <a:cs typeface="Arial" panose="020B0604020202020204" pitchFamily="34" charset="0"/>
              </a:rPr>
              <a:t>HL7, BSML/HapMap, CDISC/ODM, MAGE-ML, CDA, etc.</a:t>
            </a:r>
          </a:p>
        </p:txBody>
      </p:sp>
      <p:sp>
        <p:nvSpPr>
          <p:cNvPr id="181262" name="AutoShape 14"/>
          <p:cNvSpPr>
            <a:spLocks noChangeArrowheads="1"/>
          </p:cNvSpPr>
          <p:nvPr/>
        </p:nvSpPr>
        <p:spPr bwMode="auto">
          <a:xfrm>
            <a:off x="717550" y="5219700"/>
            <a:ext cx="3122613" cy="94456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0" lang="en-US" altLang="en-US" sz="1800" b="1">
                <a:cs typeface="Arial" panose="020B0604020202020204" pitchFamily="34" charset="0"/>
              </a:rPr>
              <a:t>Medical Information Broker</a:t>
            </a:r>
          </a:p>
        </p:txBody>
      </p:sp>
      <p:sp>
        <p:nvSpPr>
          <p:cNvPr id="181263" name="AutoShape 15"/>
          <p:cNvSpPr>
            <a:spLocks noChangeArrowheads="1"/>
          </p:cNvSpPr>
          <p:nvPr/>
        </p:nvSpPr>
        <p:spPr bwMode="auto">
          <a:xfrm rot="5400000">
            <a:off x="1993107" y="4442619"/>
            <a:ext cx="538162" cy="933450"/>
          </a:xfrm>
          <a:prstGeom prst="rightArrow">
            <a:avLst>
              <a:gd name="adj1" fmla="val 50000"/>
              <a:gd name="adj2" fmla="val 25000"/>
            </a:avLst>
          </a:prstGeom>
          <a:solidFill>
            <a:srgbClr val="3399FF">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4" name="Rectangle 16"/>
          <p:cNvSpPr>
            <a:spLocks noChangeArrowheads="1"/>
          </p:cNvSpPr>
          <p:nvPr/>
        </p:nvSpPr>
        <p:spPr bwMode="auto">
          <a:xfrm>
            <a:off x="4495800" y="1616075"/>
            <a:ext cx="4403725" cy="4708525"/>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1" hangingPunct="1"/>
            <a:endParaRPr kumimoji="0" lang="en-US" altLang="en-US" sz="1800">
              <a:cs typeface="Arial" panose="020B0604020202020204" pitchFamily="34" charset="0"/>
            </a:endParaRPr>
          </a:p>
        </p:txBody>
      </p:sp>
      <p:sp>
        <p:nvSpPr>
          <p:cNvPr id="181265" name="AutoShape 17"/>
          <p:cNvSpPr>
            <a:spLocks noChangeArrowheads="1"/>
          </p:cNvSpPr>
          <p:nvPr/>
        </p:nvSpPr>
        <p:spPr bwMode="auto">
          <a:xfrm>
            <a:off x="7062788" y="4897438"/>
            <a:ext cx="365125" cy="425450"/>
          </a:xfrm>
          <a:prstGeom prst="can">
            <a:avLst>
              <a:gd name="adj" fmla="val 2913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81266" name="AutoShape 18"/>
          <p:cNvSpPr>
            <a:spLocks noChangeArrowheads="1"/>
          </p:cNvSpPr>
          <p:nvPr/>
        </p:nvSpPr>
        <p:spPr bwMode="auto">
          <a:xfrm>
            <a:off x="8156575" y="4897438"/>
            <a:ext cx="365125" cy="425450"/>
          </a:xfrm>
          <a:prstGeom prst="can">
            <a:avLst>
              <a:gd name="adj" fmla="val 2913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81267" name="AutoShape 19"/>
          <p:cNvSpPr>
            <a:spLocks noChangeArrowheads="1"/>
          </p:cNvSpPr>
          <p:nvPr/>
        </p:nvSpPr>
        <p:spPr bwMode="auto">
          <a:xfrm>
            <a:off x="7610475" y="4897438"/>
            <a:ext cx="363538" cy="425450"/>
          </a:xfrm>
          <a:prstGeom prst="can">
            <a:avLst>
              <a:gd name="adj" fmla="val 29258"/>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81268" name="AutoShape 20"/>
          <p:cNvSpPr>
            <a:spLocks noChangeArrowheads="1"/>
          </p:cNvSpPr>
          <p:nvPr/>
        </p:nvSpPr>
        <p:spPr bwMode="auto">
          <a:xfrm>
            <a:off x="5033963" y="4730750"/>
            <a:ext cx="1196975" cy="1393825"/>
          </a:xfrm>
          <a:prstGeom prst="can">
            <a:avLst>
              <a:gd name="adj" fmla="val 29111"/>
            </a:avLst>
          </a:prstGeom>
          <a:gradFill rotWithShape="0">
            <a:gsLst>
              <a:gs pos="0">
                <a:srgbClr val="EAEAEA">
                  <a:gamma/>
                  <a:shade val="75686"/>
                  <a:invGamma/>
                </a:srgbClr>
              </a:gs>
              <a:gs pos="50000">
                <a:srgbClr val="EAEAEA"/>
              </a:gs>
              <a:gs pos="100000">
                <a:srgbClr val="EAEAEA">
                  <a:gamma/>
                  <a:shade val="75686"/>
                  <a:invGamma/>
                </a:srgb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0" lang="en-US" altLang="en-US" sz="1200" b="1">
                <a:solidFill>
                  <a:srgbClr val="FF0000"/>
                </a:solidFill>
                <a:cs typeface="Arial" panose="020B0604020202020204" pitchFamily="34" charset="0"/>
              </a:rPr>
              <a:t>Medical Information Repository</a:t>
            </a:r>
          </a:p>
        </p:txBody>
      </p:sp>
      <p:sp>
        <p:nvSpPr>
          <p:cNvPr id="181269" name="AutoShape 21"/>
          <p:cNvSpPr>
            <a:spLocks noChangeArrowheads="1"/>
          </p:cNvSpPr>
          <p:nvPr/>
        </p:nvSpPr>
        <p:spPr bwMode="auto">
          <a:xfrm>
            <a:off x="4983163" y="3829050"/>
            <a:ext cx="3609975" cy="579438"/>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0" lang="en-US" altLang="en-US" sz="1800">
                <a:solidFill>
                  <a:schemeClr val="bg1"/>
                </a:solidFill>
                <a:cs typeface="Arial" panose="020B0604020202020204" pitchFamily="34" charset="0"/>
              </a:rPr>
              <a:t>DB2 Information Integrator</a:t>
            </a:r>
          </a:p>
        </p:txBody>
      </p:sp>
      <p:sp>
        <p:nvSpPr>
          <p:cNvPr id="181270" name="AutoShape 22"/>
          <p:cNvSpPr>
            <a:spLocks noChangeArrowheads="1"/>
          </p:cNvSpPr>
          <p:nvPr/>
        </p:nvSpPr>
        <p:spPr bwMode="auto">
          <a:xfrm>
            <a:off x="4981575" y="3203575"/>
            <a:ext cx="3609975" cy="579438"/>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0" lang="en-US" altLang="en-US" sz="1800">
                <a:solidFill>
                  <a:schemeClr val="bg1"/>
                </a:solidFill>
                <a:cs typeface="Arial" panose="020B0604020202020204" pitchFamily="34" charset="0"/>
              </a:rPr>
              <a:t>WebSphere</a:t>
            </a:r>
          </a:p>
        </p:txBody>
      </p:sp>
      <p:sp>
        <p:nvSpPr>
          <p:cNvPr id="181271" name="AutoShape 23"/>
          <p:cNvSpPr>
            <a:spLocks noChangeArrowheads="1"/>
          </p:cNvSpPr>
          <p:nvPr/>
        </p:nvSpPr>
        <p:spPr bwMode="auto">
          <a:xfrm>
            <a:off x="4937125" y="1970088"/>
            <a:ext cx="3656013" cy="1052512"/>
          </a:xfrm>
          <a:prstGeom prst="roundRect">
            <a:avLst>
              <a:gd name="adj"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0" lang="en-US" altLang="en-US" sz="1800">
              <a:solidFill>
                <a:schemeClr val="bg1"/>
              </a:solidFill>
              <a:cs typeface="Arial" panose="020B0604020202020204" pitchFamily="34" charset="0"/>
            </a:endParaRPr>
          </a:p>
        </p:txBody>
      </p:sp>
      <p:pic>
        <p:nvPicPr>
          <p:cNvPr id="181272" name="Picture 24" descr="Consumer Expect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2166938"/>
            <a:ext cx="765175" cy="685800"/>
          </a:xfrm>
          <a:prstGeom prst="rect">
            <a:avLst/>
          </a:prstGeom>
          <a:noFill/>
          <a:extLst>
            <a:ext uri="{909E8E84-426E-40DD-AFC4-6F175D3DCCD1}">
              <a14:hiddenFill xmlns:a14="http://schemas.microsoft.com/office/drawing/2010/main">
                <a:solidFill>
                  <a:srgbClr val="FFFFFF"/>
                </a:solidFill>
              </a14:hiddenFill>
            </a:ext>
          </a:extLst>
        </p:spPr>
      </p:pic>
      <p:sp>
        <p:nvSpPr>
          <p:cNvPr id="181273" name="AutoShape 25"/>
          <p:cNvSpPr>
            <a:spLocks noChangeArrowheads="1"/>
          </p:cNvSpPr>
          <p:nvPr/>
        </p:nvSpPr>
        <p:spPr bwMode="auto">
          <a:xfrm>
            <a:off x="6570663" y="4889500"/>
            <a:ext cx="303212" cy="425450"/>
          </a:xfrm>
          <a:prstGeom prst="foldedCorner">
            <a:avLst>
              <a:gd name="adj" fmla="val 125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81274" name="Text Box 26"/>
          <p:cNvSpPr txBox="1">
            <a:spLocks noChangeArrowheads="1"/>
          </p:cNvSpPr>
          <p:nvPr/>
        </p:nvSpPr>
        <p:spPr bwMode="auto">
          <a:xfrm>
            <a:off x="6454775" y="5300663"/>
            <a:ext cx="2232025"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0" lang="en-US" altLang="en-US" sz="1400">
                <a:solidFill>
                  <a:srgbClr val="FFFF00"/>
                </a:solidFill>
                <a:cs typeface="Arial" panose="020B0604020202020204" pitchFamily="34" charset="0"/>
              </a:rPr>
              <a:t>Source scientific data &amp; unstructured text files</a:t>
            </a:r>
          </a:p>
          <a:p>
            <a:pPr algn="ctr" eaLnBrk="1" hangingPunct="1"/>
            <a:r>
              <a:rPr kumimoji="0" lang="en-US" altLang="en-US" sz="1200">
                <a:solidFill>
                  <a:srgbClr val="FFFF00"/>
                </a:solidFill>
                <a:cs typeface="Arial" panose="020B0604020202020204" pitchFamily="34" charset="0"/>
              </a:rPr>
              <a:t>e.g. MS Access. MS Excel, EST/ GenBank, XML, Medline, dbSNP</a:t>
            </a:r>
          </a:p>
        </p:txBody>
      </p:sp>
      <p:sp>
        <p:nvSpPr>
          <p:cNvPr id="181275" name="Line 27"/>
          <p:cNvSpPr>
            <a:spLocks noChangeShapeType="1"/>
          </p:cNvSpPr>
          <p:nvPr/>
        </p:nvSpPr>
        <p:spPr bwMode="auto">
          <a:xfrm flipV="1">
            <a:off x="8335963" y="4449763"/>
            <a:ext cx="14287" cy="4873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1276" name="Line 28"/>
          <p:cNvSpPr>
            <a:spLocks noChangeShapeType="1"/>
          </p:cNvSpPr>
          <p:nvPr/>
        </p:nvSpPr>
        <p:spPr bwMode="auto">
          <a:xfrm flipV="1">
            <a:off x="7802563" y="4451350"/>
            <a:ext cx="14287" cy="48736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1277" name="Line 29"/>
          <p:cNvSpPr>
            <a:spLocks noChangeShapeType="1"/>
          </p:cNvSpPr>
          <p:nvPr/>
        </p:nvSpPr>
        <p:spPr bwMode="auto">
          <a:xfrm flipV="1">
            <a:off x="7239000" y="4451350"/>
            <a:ext cx="14288" cy="48736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1278" name="Line 30"/>
          <p:cNvSpPr>
            <a:spLocks noChangeShapeType="1"/>
          </p:cNvSpPr>
          <p:nvPr/>
        </p:nvSpPr>
        <p:spPr bwMode="auto">
          <a:xfrm flipV="1">
            <a:off x="6719888" y="4451350"/>
            <a:ext cx="14287" cy="48736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1279" name="Line 31"/>
          <p:cNvSpPr>
            <a:spLocks noChangeShapeType="1"/>
          </p:cNvSpPr>
          <p:nvPr/>
        </p:nvSpPr>
        <p:spPr bwMode="auto">
          <a:xfrm flipV="1">
            <a:off x="5622925" y="4451350"/>
            <a:ext cx="14288" cy="48736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1280" name="AutoShape 32"/>
          <p:cNvSpPr>
            <a:spLocks noChangeArrowheads="1"/>
          </p:cNvSpPr>
          <p:nvPr/>
        </p:nvSpPr>
        <p:spPr bwMode="auto">
          <a:xfrm>
            <a:off x="3895725" y="5221288"/>
            <a:ext cx="1041400" cy="933450"/>
          </a:xfrm>
          <a:prstGeom prst="rightArrow">
            <a:avLst>
              <a:gd name="adj1" fmla="val 50000"/>
              <a:gd name="adj2" fmla="val 27891"/>
            </a:avLst>
          </a:prstGeom>
          <a:solidFill>
            <a:srgbClr val="3399FF">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1281" name="Object 33"/>
          <p:cNvGraphicFramePr>
            <a:graphicFrameLocks noGrp="1" noChangeAspect="1"/>
          </p:cNvGraphicFramePr>
          <p:nvPr>
            <p:ph idx="1"/>
          </p:nvPr>
        </p:nvGraphicFramePr>
        <p:xfrm>
          <a:off x="5886450" y="2349500"/>
          <a:ext cx="752475" cy="307975"/>
        </p:xfrm>
        <a:graphic>
          <a:graphicData uri="http://schemas.openxmlformats.org/presentationml/2006/ole">
            <mc:AlternateContent xmlns:mc="http://schemas.openxmlformats.org/markup-compatibility/2006">
              <mc:Choice xmlns:v="urn:schemas-microsoft-com:vml" Requires="v">
                <p:oleObj spid="_x0000_s4100" name="Photo Editor Photo" r:id="rId6" imgW="1523810" imgH="600159" progId="MSPhotoEd.3">
                  <p:embed/>
                </p:oleObj>
              </mc:Choice>
              <mc:Fallback>
                <p:oleObj name="Photo Editor Photo" r:id="rId6" imgW="1523810" imgH="600159" progId="MSPhotoEd.3">
                  <p:embed/>
                  <p:pic>
                    <p:nvPicPr>
                      <p:cNvPr id="181281"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6450" y="2349500"/>
                        <a:ext cx="7524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1282"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6200" y="2659063"/>
            <a:ext cx="612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3" name="Picture 35" descr="saslogo"/>
          <p:cNvPicPr>
            <a:picLocks noChangeAspect="1" noChangeArrowheads="1"/>
          </p:cNvPicPr>
          <p:nvPr/>
        </p:nvPicPr>
        <p:blipFill>
          <a:blip r:embed="rId9">
            <a:extLst>
              <a:ext uri="{28A0092B-C50C-407E-A947-70E740481C1C}">
                <a14:useLocalDpi xmlns:a14="http://schemas.microsoft.com/office/drawing/2010/main" val="0"/>
              </a:ext>
            </a:extLst>
          </a:blip>
          <a:srcRect l="7907" r="9911"/>
          <a:stretch>
            <a:fillRect/>
          </a:stretch>
        </p:blipFill>
        <p:spPr bwMode="auto">
          <a:xfrm>
            <a:off x="7058025" y="2644775"/>
            <a:ext cx="725488" cy="247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1284" name="Object 36"/>
          <p:cNvGraphicFramePr>
            <a:graphicFrameLocks noChangeAspect="1"/>
          </p:cNvGraphicFramePr>
          <p:nvPr/>
        </p:nvGraphicFramePr>
        <p:xfrm>
          <a:off x="7702550" y="2657475"/>
          <a:ext cx="777875" cy="227013"/>
        </p:xfrm>
        <a:graphic>
          <a:graphicData uri="http://schemas.openxmlformats.org/presentationml/2006/ole">
            <mc:AlternateContent xmlns:mc="http://schemas.openxmlformats.org/markup-compatibility/2006">
              <mc:Choice xmlns:v="urn:schemas-microsoft-com:vml" Requires="v">
                <p:oleObj spid="_x0000_s4101" name="Photo Editor Photo" r:id="rId10" imgW="1762371" imgH="514422" progId="MSPhotoEd.3">
                  <p:embed/>
                </p:oleObj>
              </mc:Choice>
              <mc:Fallback>
                <p:oleObj name="Photo Editor Photo" r:id="rId10" imgW="1762371" imgH="514422" progId="MSPhotoEd.3">
                  <p:embed/>
                  <p:pic>
                    <p:nvPicPr>
                      <p:cNvPr id="181284"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2550" y="2657475"/>
                        <a:ext cx="777875"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85" name="Text Box 37"/>
          <p:cNvSpPr txBox="1">
            <a:spLocks noChangeArrowheads="1"/>
          </p:cNvSpPr>
          <p:nvPr/>
        </p:nvSpPr>
        <p:spPr bwMode="auto">
          <a:xfrm>
            <a:off x="5524500" y="2074863"/>
            <a:ext cx="2587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kumimoji="0" lang="en-US" altLang="en-US" sz="1600">
                <a:cs typeface="Arial" panose="020B0604020202020204" pitchFamily="34" charset="0"/>
              </a:rPr>
              <a:t>Data Mining/Statistical Analysis/Visualization</a:t>
            </a:r>
          </a:p>
        </p:txBody>
      </p:sp>
    </p:spTree>
    <p:extLst>
      <p:ext uri="{BB962C8B-B14F-4D97-AF65-F5344CB8AC3E}">
        <p14:creationId xmlns:p14="http://schemas.microsoft.com/office/powerpoint/2010/main" val="3363106221"/>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41411" y="2062339"/>
            <a:ext cx="6790724" cy="3189242"/>
            <a:chOff x="2455214" y="1606785"/>
            <a:chExt cx="9054299" cy="4252323"/>
          </a:xfrm>
        </p:grpSpPr>
        <p:grpSp>
          <p:nvGrpSpPr>
            <p:cNvPr id="127" name="Group 126"/>
            <p:cNvGrpSpPr/>
            <p:nvPr/>
          </p:nvGrpSpPr>
          <p:grpSpPr>
            <a:xfrm flipV="1">
              <a:off x="5036829" y="3505200"/>
              <a:ext cx="6472684" cy="1522529"/>
              <a:chOff x="2455215" y="2252092"/>
              <a:chExt cx="6472684" cy="1522529"/>
            </a:xfrm>
          </p:grpSpPr>
          <p:sp>
            <p:nvSpPr>
              <p:cNvPr id="128" name="Bent Arrow 127"/>
              <p:cNvSpPr/>
              <p:nvPr/>
            </p:nvSpPr>
            <p:spPr bwMode="ltGray">
              <a:xfrm rot="5400000">
                <a:off x="7580478" y="2427200"/>
                <a:ext cx="1522527" cy="1172315"/>
              </a:xfrm>
              <a:prstGeom prst="ben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solidFill>
                    <a:schemeClr val="tx1"/>
                  </a:solidFill>
                </a:endParaRPr>
              </a:p>
            </p:txBody>
          </p:sp>
          <p:sp>
            <p:nvSpPr>
              <p:cNvPr id="129" name="Rectangle 128"/>
              <p:cNvSpPr/>
              <p:nvPr/>
            </p:nvSpPr>
            <p:spPr bwMode="ltGray">
              <a:xfrm>
                <a:off x="2455215" y="2252092"/>
                <a:ext cx="5315528" cy="298883"/>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grpSp>
        <p:grpSp>
          <p:nvGrpSpPr>
            <p:cNvPr id="14" name="Group 13"/>
            <p:cNvGrpSpPr/>
            <p:nvPr/>
          </p:nvGrpSpPr>
          <p:grpSpPr>
            <a:xfrm>
              <a:off x="2455215" y="2252092"/>
              <a:ext cx="6472684" cy="1522529"/>
              <a:chOff x="2455215" y="2252092"/>
              <a:chExt cx="6472684" cy="1522529"/>
            </a:xfrm>
          </p:grpSpPr>
          <p:sp>
            <p:nvSpPr>
              <p:cNvPr id="124" name="Bent Arrow 123"/>
              <p:cNvSpPr/>
              <p:nvPr/>
            </p:nvSpPr>
            <p:spPr bwMode="ltGray">
              <a:xfrm rot="5400000">
                <a:off x="7580478" y="2427200"/>
                <a:ext cx="1522527" cy="1172315"/>
              </a:xfrm>
              <a:prstGeom prst="ben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solidFill>
                    <a:schemeClr val="tx1"/>
                  </a:solidFill>
                </a:endParaRPr>
              </a:p>
            </p:txBody>
          </p:sp>
          <p:sp>
            <p:nvSpPr>
              <p:cNvPr id="13" name="Rectangle 12"/>
              <p:cNvSpPr/>
              <p:nvPr/>
            </p:nvSpPr>
            <p:spPr bwMode="ltGray">
              <a:xfrm>
                <a:off x="2455215" y="2252092"/>
                <a:ext cx="5315528" cy="298883"/>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grpSp>
        <p:sp>
          <p:nvSpPr>
            <p:cNvPr id="11" name="Bent Arrow 10"/>
            <p:cNvSpPr/>
            <p:nvPr/>
          </p:nvSpPr>
          <p:spPr bwMode="ltGray">
            <a:xfrm rot="5400000">
              <a:off x="2480972" y="2619163"/>
              <a:ext cx="1098274" cy="1149790"/>
            </a:xfrm>
            <a:prstGeom prst="ben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solidFill>
                  <a:schemeClr val="tx1"/>
                </a:solidFill>
              </a:endParaRPr>
            </a:p>
          </p:txBody>
        </p:sp>
        <p:sp>
          <p:nvSpPr>
            <p:cNvPr id="121" name="Bent Arrow 120"/>
            <p:cNvSpPr/>
            <p:nvPr/>
          </p:nvSpPr>
          <p:spPr bwMode="ltGray">
            <a:xfrm rot="16200000" flipH="1">
              <a:off x="3877090" y="2608353"/>
              <a:ext cx="1098274" cy="1172315"/>
            </a:xfrm>
            <a:prstGeom prst="ben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solidFill>
                  <a:schemeClr val="tx1"/>
                </a:solidFill>
              </a:endParaRPr>
            </a:p>
          </p:txBody>
        </p:sp>
        <p:sp>
          <p:nvSpPr>
            <p:cNvPr id="12" name="Left Arrow 11"/>
            <p:cNvSpPr/>
            <p:nvPr/>
          </p:nvSpPr>
          <p:spPr bwMode="ltGray">
            <a:xfrm>
              <a:off x="5024732" y="3888510"/>
              <a:ext cx="2133600" cy="651828"/>
            </a:xfrm>
            <a:prstGeom prst="lef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22" name="Left Arrow 121"/>
            <p:cNvSpPr/>
            <p:nvPr/>
          </p:nvSpPr>
          <p:spPr bwMode="ltGray">
            <a:xfrm flipH="1">
              <a:off x="5024732" y="5199359"/>
              <a:ext cx="2133600" cy="659749"/>
            </a:xfrm>
            <a:prstGeom prst="lef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23" name="Bent Arrow 122"/>
            <p:cNvSpPr/>
            <p:nvPr/>
          </p:nvSpPr>
          <p:spPr bwMode="ltGray">
            <a:xfrm rot="5400000">
              <a:off x="7168849" y="2633585"/>
              <a:ext cx="1098274" cy="1172315"/>
            </a:xfrm>
            <a:prstGeom prst="ben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solidFill>
                  <a:schemeClr val="tx1"/>
                </a:solidFill>
              </a:endParaRPr>
            </a:p>
          </p:txBody>
        </p:sp>
        <p:sp>
          <p:nvSpPr>
            <p:cNvPr id="125" name="Bent Arrow 124"/>
            <p:cNvSpPr/>
            <p:nvPr/>
          </p:nvSpPr>
          <p:spPr bwMode="ltGray">
            <a:xfrm rot="5400000" flipH="1">
              <a:off x="9741427" y="3476716"/>
              <a:ext cx="1098274" cy="1172315"/>
            </a:xfrm>
            <a:prstGeom prst="ben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solidFill>
                  <a:schemeClr val="tx1"/>
                </a:solidFill>
              </a:endParaRPr>
            </a:p>
          </p:txBody>
        </p:sp>
        <p:sp>
          <p:nvSpPr>
            <p:cNvPr id="126" name="Left Arrow 125"/>
            <p:cNvSpPr/>
            <p:nvPr/>
          </p:nvSpPr>
          <p:spPr bwMode="ltGray">
            <a:xfrm flipH="1">
              <a:off x="2455215" y="1606785"/>
              <a:ext cx="7249190" cy="679215"/>
            </a:xfrm>
            <a:prstGeom prst="lef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grpSp>
      <p:sp>
        <p:nvSpPr>
          <p:cNvPr id="2" name="Title 1"/>
          <p:cNvSpPr>
            <a:spLocks noGrp="1"/>
          </p:cNvSpPr>
          <p:nvPr>
            <p:ph type="title"/>
          </p:nvPr>
        </p:nvSpPr>
        <p:spPr/>
        <p:txBody>
          <a:bodyPr/>
          <a:lstStyle/>
          <a:p>
            <a:r>
              <a:rPr lang="en-US" dirty="0" smtClean="0"/>
              <a:t>A Big Data Journey…</a:t>
            </a:r>
            <a:endParaRPr lang="en-US" dirty="0"/>
          </a:p>
        </p:txBody>
      </p:sp>
      <p:sp>
        <p:nvSpPr>
          <p:cNvPr id="3" name="Text Placeholder 2"/>
          <p:cNvSpPr>
            <a:spLocks noGrp="1"/>
          </p:cNvSpPr>
          <p:nvPr>
            <p:ph type="body" sz="quarter" idx="13"/>
          </p:nvPr>
        </p:nvSpPr>
        <p:spPr>
          <a:xfrm>
            <a:off x="457080" y="1411652"/>
            <a:ext cx="7307187" cy="432028"/>
          </a:xfrm>
        </p:spPr>
        <p:txBody>
          <a:bodyPr/>
          <a:lstStyle/>
          <a:p>
            <a:r>
              <a:rPr lang="en-US" sz="2400" b="1" dirty="0" smtClean="0"/>
              <a:t>Segmentation coming to focus.. but still evolving..</a:t>
            </a:r>
            <a:endParaRPr lang="en-US" sz="2400" b="1" dirty="0"/>
          </a:p>
        </p:txBody>
      </p:sp>
      <p:sp>
        <p:nvSpPr>
          <p:cNvPr id="4" name="Rectangle 3"/>
          <p:cNvSpPr/>
          <p:nvPr/>
        </p:nvSpPr>
        <p:spPr bwMode="ltGray">
          <a:xfrm>
            <a:off x="342900" y="2000250"/>
            <a:ext cx="1428750" cy="1428750"/>
          </a:xfrm>
          <a:prstGeom prst="rect">
            <a:avLst/>
          </a:prstGeom>
          <a:solidFill>
            <a:schemeClr val="bg1">
              <a:lumMod val="8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1050" dirty="0">
                <a:solidFill>
                  <a:schemeClr val="tx1"/>
                </a:solidFill>
              </a:rPr>
              <a:t>ETL Offload</a:t>
            </a:r>
          </a:p>
        </p:txBody>
      </p:sp>
      <p:sp>
        <p:nvSpPr>
          <p:cNvPr id="5" name="Flowchart: Magnetic Disk 4"/>
          <p:cNvSpPr/>
          <p:nvPr/>
        </p:nvSpPr>
        <p:spPr bwMode="ltGray">
          <a:xfrm>
            <a:off x="514350" y="3021209"/>
            <a:ext cx="400050" cy="28575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83" name="Flowchart: Magnetic Disk 82"/>
          <p:cNvSpPr/>
          <p:nvPr/>
        </p:nvSpPr>
        <p:spPr bwMode="ltGray">
          <a:xfrm>
            <a:off x="1166606" y="3021209"/>
            <a:ext cx="400050" cy="28575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84" name="Flowchart: Magnetic Disk 83"/>
          <p:cNvSpPr/>
          <p:nvPr/>
        </p:nvSpPr>
        <p:spPr bwMode="ltGray">
          <a:xfrm>
            <a:off x="857250" y="2725377"/>
            <a:ext cx="400050" cy="28575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1654" y="2285393"/>
            <a:ext cx="771243" cy="579246"/>
          </a:xfrm>
          <a:prstGeom prst="rect">
            <a:avLst/>
          </a:prstGeom>
        </p:spPr>
      </p:pic>
      <p:pic>
        <p:nvPicPr>
          <p:cNvPr id="85" name="Picture 8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1654" y="2138906"/>
            <a:ext cx="771243" cy="579246"/>
          </a:xfrm>
          <a:prstGeom prst="rect">
            <a:avLst/>
          </a:prstGeom>
        </p:spPr>
      </p:pic>
      <p:pic>
        <p:nvPicPr>
          <p:cNvPr id="86" name="Picture 8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1654" y="1992418"/>
            <a:ext cx="771243" cy="579246"/>
          </a:xfrm>
          <a:prstGeom prst="rect">
            <a:avLst/>
          </a:prstGeom>
        </p:spPr>
      </p:pic>
      <p:grpSp>
        <p:nvGrpSpPr>
          <p:cNvPr id="130" name="Group 129"/>
          <p:cNvGrpSpPr/>
          <p:nvPr/>
        </p:nvGrpSpPr>
        <p:grpSpPr>
          <a:xfrm>
            <a:off x="2057400" y="3758675"/>
            <a:ext cx="1428750" cy="1428750"/>
            <a:chOff x="2743200" y="3868566"/>
            <a:chExt cx="1905000" cy="1905000"/>
          </a:xfrm>
        </p:grpSpPr>
        <p:sp>
          <p:nvSpPr>
            <p:cNvPr id="87" name="Rectangle 86"/>
            <p:cNvSpPr/>
            <p:nvPr/>
          </p:nvSpPr>
          <p:spPr bwMode="ltGray">
            <a:xfrm>
              <a:off x="2743200" y="3868566"/>
              <a:ext cx="1905000" cy="1905000"/>
            </a:xfrm>
            <a:prstGeom prst="rect">
              <a:avLst/>
            </a:prstGeom>
            <a:solidFill>
              <a:schemeClr val="bg1">
                <a:lumMod val="8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1050" dirty="0">
                  <a:solidFill>
                    <a:schemeClr val="tx1"/>
                  </a:solidFill>
                </a:rPr>
                <a:t>In Memory Analytics</a:t>
              </a:r>
            </a:p>
          </p:txBody>
        </p:sp>
        <p:sp>
          <p:nvSpPr>
            <p:cNvPr id="88" name="Flowchart: Magnetic Disk 87"/>
            <p:cNvSpPr/>
            <p:nvPr/>
          </p:nvSpPr>
          <p:spPr bwMode="ltGray">
            <a:xfrm>
              <a:off x="2971800" y="5229845"/>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89" name="Flowchart: Magnetic Disk 88"/>
            <p:cNvSpPr/>
            <p:nvPr/>
          </p:nvSpPr>
          <p:spPr bwMode="ltGray">
            <a:xfrm>
              <a:off x="3841474" y="5229845"/>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90" name="Flowchart: Magnetic Disk 89"/>
            <p:cNvSpPr/>
            <p:nvPr/>
          </p:nvSpPr>
          <p:spPr bwMode="ltGray">
            <a:xfrm>
              <a:off x="3429000" y="4835402"/>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grpSp>
      <p:grpSp>
        <p:nvGrpSpPr>
          <p:cNvPr id="131" name="Group 130"/>
          <p:cNvGrpSpPr/>
          <p:nvPr/>
        </p:nvGrpSpPr>
        <p:grpSpPr>
          <a:xfrm>
            <a:off x="7315200" y="1992418"/>
            <a:ext cx="1428750" cy="1428750"/>
            <a:chOff x="9753600" y="1513557"/>
            <a:chExt cx="1905000" cy="1905000"/>
          </a:xfrm>
        </p:grpSpPr>
        <p:sp>
          <p:nvSpPr>
            <p:cNvPr id="110" name="Rectangle 109"/>
            <p:cNvSpPr/>
            <p:nvPr/>
          </p:nvSpPr>
          <p:spPr bwMode="ltGray">
            <a:xfrm>
              <a:off x="9753600" y="1513557"/>
              <a:ext cx="1905000" cy="1905000"/>
            </a:xfrm>
            <a:prstGeom prst="rect">
              <a:avLst/>
            </a:prstGeom>
            <a:solidFill>
              <a:schemeClr val="bg1">
                <a:lumMod val="8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1050" dirty="0">
                  <a:solidFill>
                    <a:schemeClr val="tx1"/>
                  </a:solidFill>
                </a:rPr>
                <a:t>Archival</a:t>
              </a:r>
            </a:p>
          </p:txBody>
        </p:sp>
        <p:sp>
          <p:nvSpPr>
            <p:cNvPr id="111" name="Flowchart: Magnetic Disk 110"/>
            <p:cNvSpPr/>
            <p:nvPr/>
          </p:nvSpPr>
          <p:spPr bwMode="ltGray">
            <a:xfrm>
              <a:off x="9982200" y="2874836"/>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12" name="Flowchart: Magnetic Disk 111"/>
            <p:cNvSpPr/>
            <p:nvPr/>
          </p:nvSpPr>
          <p:spPr bwMode="ltGray">
            <a:xfrm>
              <a:off x="10851874" y="2874836"/>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13" name="Flowchart: Magnetic Disk 112"/>
            <p:cNvSpPr/>
            <p:nvPr/>
          </p:nvSpPr>
          <p:spPr bwMode="ltGray">
            <a:xfrm>
              <a:off x="10439400" y="2480393"/>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126317" y="1779898"/>
              <a:ext cx="1207267" cy="519465"/>
            </a:xfrm>
            <a:prstGeom prst="rect">
              <a:avLst/>
            </a:prstGeom>
          </p:spPr>
        </p:pic>
      </p:grpSp>
      <p:grpSp>
        <p:nvGrpSpPr>
          <p:cNvPr id="17" name="Group 16"/>
          <p:cNvGrpSpPr/>
          <p:nvPr/>
        </p:nvGrpSpPr>
        <p:grpSpPr>
          <a:xfrm>
            <a:off x="5772150" y="3758675"/>
            <a:ext cx="1428750" cy="1428750"/>
            <a:chOff x="7696200" y="3868566"/>
            <a:chExt cx="1905000" cy="1905000"/>
          </a:xfrm>
        </p:grpSpPr>
        <p:sp>
          <p:nvSpPr>
            <p:cNvPr id="103" name="Rectangle 102"/>
            <p:cNvSpPr/>
            <p:nvPr/>
          </p:nvSpPr>
          <p:spPr bwMode="ltGray">
            <a:xfrm>
              <a:off x="7696200" y="3868566"/>
              <a:ext cx="1905000" cy="1905000"/>
            </a:xfrm>
            <a:prstGeom prst="rect">
              <a:avLst/>
            </a:prstGeom>
            <a:solidFill>
              <a:schemeClr val="bg1">
                <a:lumMod val="8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1050" dirty="0">
                  <a:solidFill>
                    <a:schemeClr val="tx1"/>
                  </a:solidFill>
                </a:rPr>
                <a:t>Deep Learning</a:t>
              </a:r>
            </a:p>
          </p:txBody>
        </p:sp>
        <p:sp>
          <p:nvSpPr>
            <p:cNvPr id="104" name="Flowchart: Magnetic Disk 103"/>
            <p:cNvSpPr/>
            <p:nvPr/>
          </p:nvSpPr>
          <p:spPr bwMode="ltGray">
            <a:xfrm>
              <a:off x="7924800" y="5229845"/>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05" name="Flowchart: Magnetic Disk 104"/>
            <p:cNvSpPr/>
            <p:nvPr/>
          </p:nvSpPr>
          <p:spPr bwMode="ltGray">
            <a:xfrm>
              <a:off x="8794474" y="5229845"/>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06" name="Flowchart: Magnetic Disk 105"/>
            <p:cNvSpPr/>
            <p:nvPr/>
          </p:nvSpPr>
          <p:spPr bwMode="ltGray">
            <a:xfrm>
              <a:off x="7923143" y="4859960"/>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120" name="Flowchart: Magnetic Disk 119"/>
            <p:cNvSpPr/>
            <p:nvPr/>
          </p:nvSpPr>
          <p:spPr bwMode="ltGray">
            <a:xfrm>
              <a:off x="8794474" y="4843120"/>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grpSp>
      <p:grpSp>
        <p:nvGrpSpPr>
          <p:cNvPr id="16" name="Group 15"/>
          <p:cNvGrpSpPr/>
          <p:nvPr/>
        </p:nvGrpSpPr>
        <p:grpSpPr>
          <a:xfrm>
            <a:off x="3829050" y="1992418"/>
            <a:ext cx="1428750" cy="1428750"/>
            <a:chOff x="5105400" y="1513557"/>
            <a:chExt cx="1905000" cy="1905000"/>
          </a:xfrm>
        </p:grpSpPr>
        <p:sp>
          <p:nvSpPr>
            <p:cNvPr id="96" name="Rectangle 95"/>
            <p:cNvSpPr/>
            <p:nvPr/>
          </p:nvSpPr>
          <p:spPr bwMode="ltGray">
            <a:xfrm>
              <a:off x="5105400" y="1513557"/>
              <a:ext cx="1905000" cy="1905000"/>
            </a:xfrm>
            <a:prstGeom prst="rect">
              <a:avLst/>
            </a:prstGeom>
            <a:solidFill>
              <a:schemeClr val="bg1">
                <a:lumMod val="8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1050" dirty="0">
                  <a:solidFill>
                    <a:schemeClr val="tx1"/>
                  </a:solidFill>
                </a:rPr>
                <a:t>Event Processing</a:t>
              </a:r>
            </a:p>
          </p:txBody>
        </p:sp>
        <p:sp>
          <p:nvSpPr>
            <p:cNvPr id="97" name="Flowchart: Magnetic Disk 96"/>
            <p:cNvSpPr/>
            <p:nvPr/>
          </p:nvSpPr>
          <p:spPr bwMode="ltGray">
            <a:xfrm>
              <a:off x="5334000" y="2874836"/>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98" name="Flowchart: Magnetic Disk 97"/>
            <p:cNvSpPr/>
            <p:nvPr/>
          </p:nvSpPr>
          <p:spPr bwMode="ltGray">
            <a:xfrm>
              <a:off x="6203674" y="2874836"/>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sp>
          <p:nvSpPr>
            <p:cNvPr id="99" name="Flowchart: Magnetic Disk 98"/>
            <p:cNvSpPr/>
            <p:nvPr/>
          </p:nvSpPr>
          <p:spPr bwMode="ltGray">
            <a:xfrm>
              <a:off x="5791200" y="2480393"/>
              <a:ext cx="533400" cy="381000"/>
            </a:xfrm>
            <a:prstGeom prst="flowChartMagneticDisk">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486400" y="2152248"/>
              <a:ext cx="1118570" cy="226574"/>
            </a:xfrm>
            <a:prstGeom prst="rect">
              <a:avLst/>
            </a:prstGeom>
          </p:spPr>
        </p:pic>
        <p:pic>
          <p:nvPicPr>
            <p:cNvPr id="117" name="Picture 116"/>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486400" y="2025518"/>
              <a:ext cx="1118570" cy="226574"/>
            </a:xfrm>
            <a:prstGeom prst="rect">
              <a:avLst/>
            </a:prstGeom>
          </p:spPr>
        </p:pic>
        <p:pic>
          <p:nvPicPr>
            <p:cNvPr id="118" name="Picture 11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486400" y="1898788"/>
              <a:ext cx="1118570" cy="226574"/>
            </a:xfrm>
            <a:prstGeom prst="rect">
              <a:avLst/>
            </a:prstGeom>
          </p:spPr>
        </p:pic>
        <p:pic>
          <p:nvPicPr>
            <p:cNvPr id="119" name="Picture 118"/>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486400" y="1772058"/>
              <a:ext cx="1118570" cy="226574"/>
            </a:xfrm>
            <a:prstGeom prst="rect">
              <a:avLst/>
            </a:prstGeom>
          </p:spPr>
        </p:pic>
      </p:grpSp>
      <p:pic>
        <p:nvPicPr>
          <p:cNvPr id="55" name="Picture 54"/>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316180" y="4018068"/>
            <a:ext cx="838928" cy="169931"/>
          </a:xfrm>
          <a:prstGeom prst="rect">
            <a:avLst/>
          </a:prstGeom>
        </p:spPr>
      </p:pic>
      <p:pic>
        <p:nvPicPr>
          <p:cNvPr id="56" name="Picture 55"/>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316180" y="4166421"/>
            <a:ext cx="838928" cy="169931"/>
          </a:xfrm>
          <a:prstGeom prst="rect">
            <a:avLst/>
          </a:prstGeom>
        </p:spPr>
      </p:pic>
      <p:pic>
        <p:nvPicPr>
          <p:cNvPr id="57" name="Picture 5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40102" y="3816969"/>
            <a:ext cx="771243" cy="579246"/>
          </a:xfrm>
          <a:prstGeom prst="rect">
            <a:avLst/>
          </a:prstGeom>
        </p:spPr>
      </p:pic>
      <p:pic>
        <p:nvPicPr>
          <p:cNvPr id="58" name="Picture 5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37382" y="4026635"/>
            <a:ext cx="771243" cy="579246"/>
          </a:xfrm>
          <a:prstGeom prst="rect">
            <a:avLst/>
          </a:prstGeom>
        </p:spPr>
      </p:pic>
    </p:spTree>
    <p:extLst>
      <p:ext uri="{BB962C8B-B14F-4D97-AF65-F5344CB8AC3E}">
        <p14:creationId xmlns:p14="http://schemas.microsoft.com/office/powerpoint/2010/main" val="17347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3988" y="515938"/>
            <a:ext cx="8245475" cy="498475"/>
          </a:xfrm>
        </p:spPr>
        <p:txBody>
          <a:bodyPr/>
          <a:lstStyle/>
          <a:p>
            <a:r>
              <a:rPr lang="en-US" altLang="en-US" smtClean="0"/>
              <a:t>4 Vs of Big Data</a:t>
            </a:r>
          </a:p>
        </p:txBody>
      </p:sp>
      <p:sp>
        <p:nvSpPr>
          <p:cNvPr id="63491" name="Slide Number Placeholder 2"/>
          <p:cNvSpPr>
            <a:spLocks noGrp="1"/>
          </p:cNvSpPr>
          <p:nvPr>
            <p:ph type="sldNum" sz="quarter" idx="10"/>
          </p:nvPr>
        </p:nvSpPr>
        <p:spPr>
          <a:noFill/>
        </p:spPr>
        <p:txBody>
          <a:bodyPr/>
          <a:lstStyle>
            <a:lvl1pPr>
              <a:buClr>
                <a:srgbClr val="9999FF"/>
              </a:buClr>
              <a:buFont typeface="Wingdings" panose="05000000000000000000" pitchFamily="2" charset="2"/>
              <a:buChar char="§"/>
              <a:defRPr sz="2200">
                <a:solidFill>
                  <a:schemeClr val="bg1"/>
                </a:solidFill>
                <a:latin typeface="Arial" panose="020B0604020202020204" pitchFamily="34" charset="0"/>
                <a:cs typeface="Arial" panose="020B0604020202020204" pitchFamily="34" charset="0"/>
              </a:defRPr>
            </a:lvl1pPr>
            <a:lvl2pPr marL="742950" indent="-285750">
              <a:spcBef>
                <a:spcPct val="25000"/>
              </a:spcBef>
              <a:spcAft>
                <a:spcPct val="15000"/>
              </a:spcAft>
              <a:buClr>
                <a:srgbClr val="7889FB"/>
              </a:buClr>
              <a:buSzPct val="80000"/>
              <a:buFont typeface="Webdings" panose="05030102010509060703" pitchFamily="18" charset="2"/>
              <a:buChar char="4"/>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lr>
                <a:srgbClr val="7889FB"/>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7889FB"/>
              </a:buClr>
              <a:buChar char="•"/>
              <a:defRPr>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7889FB"/>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7889FB"/>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7889FB"/>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7889FB"/>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7889FB"/>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a:buClrTx/>
              <a:buFontTx/>
              <a:buNone/>
            </a:pPr>
            <a:fld id="{54AF582A-74C3-4873-A545-E913F35F88A4}" type="slidenum">
              <a:rPr lang="en-US" altLang="en-US" sz="1000" smtClean="0">
                <a:solidFill>
                  <a:srgbClr val="FFFFFF"/>
                </a:solidFill>
              </a:rPr>
              <a:pPr>
                <a:buClrTx/>
                <a:buFontTx/>
                <a:buNone/>
              </a:pPr>
              <a:t>24</a:t>
            </a:fld>
            <a:endParaRPr lang="en-US" altLang="en-US" sz="1000" smtClean="0">
              <a:solidFill>
                <a:srgbClr val="FFFFFF"/>
              </a:solidFill>
            </a:endParaRPr>
          </a:p>
        </p:txBody>
      </p:sp>
      <p:pic>
        <p:nvPicPr>
          <p:cNvPr id="634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108075"/>
            <a:ext cx="85344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500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Current Effort on Big Data</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Flexible &amp; Fast Processing: In Memory Processing</a:t>
            </a:r>
          </a:p>
          <a:p>
            <a:r>
              <a:rPr lang="en-US" dirty="0" smtClean="0"/>
              <a:t>Multiple Data Sources: Data Steaming</a:t>
            </a:r>
          </a:p>
          <a:p>
            <a:r>
              <a:rPr lang="en-US" dirty="0" smtClean="0"/>
              <a:t>Decision Making vs. Querying: Machine Learning Approach</a:t>
            </a:r>
          </a:p>
          <a:p>
            <a:r>
              <a:rPr lang="en-US" dirty="0" smtClean="0">
                <a:solidFill>
                  <a:srgbClr val="FF0000"/>
                </a:solidFill>
              </a:rPr>
              <a:t>Identifying Useful Information on Storage : active storage devices: exhaustive search?</a:t>
            </a:r>
          </a:p>
          <a:p>
            <a:r>
              <a:rPr lang="en-US" dirty="0" smtClean="0">
                <a:solidFill>
                  <a:srgbClr val="FF0000"/>
                </a:solidFill>
              </a:rPr>
              <a:t>Long-Term Data Storage: New Archive Architecture?</a:t>
            </a:r>
            <a:endParaRPr lang="en-US" dirty="0"/>
          </a:p>
        </p:txBody>
      </p:sp>
    </p:spTree>
    <p:extLst>
      <p:ext uri="{BB962C8B-B14F-4D97-AF65-F5344CB8AC3E}">
        <p14:creationId xmlns:p14="http://schemas.microsoft.com/office/powerpoint/2010/main" val="235252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a:t>What will it look like?</a:t>
            </a:r>
          </a:p>
          <a:p>
            <a:endParaRPr lang="en-US" dirty="0"/>
          </a:p>
        </p:txBody>
      </p:sp>
      <p:sp>
        <p:nvSpPr>
          <p:cNvPr id="8" name="Text Placeholder 7"/>
          <p:cNvSpPr>
            <a:spLocks noGrp="1"/>
          </p:cNvSpPr>
          <p:nvPr>
            <p:ph type="body" sz="quarter" idx="14"/>
          </p:nvPr>
        </p:nvSpPr>
        <p:spPr/>
        <p:txBody>
          <a:bodyPr/>
          <a:lstStyle/>
          <a:p>
            <a:endParaRPr lang="en-US" dirty="0"/>
          </a:p>
        </p:txBody>
      </p:sp>
      <p:sp>
        <p:nvSpPr>
          <p:cNvPr id="6" name="Title 5"/>
          <p:cNvSpPr>
            <a:spLocks noGrp="1"/>
          </p:cNvSpPr>
          <p:nvPr>
            <p:ph type="title"/>
          </p:nvPr>
        </p:nvSpPr>
        <p:spPr>
          <a:xfrm>
            <a:off x="464531" y="45282"/>
            <a:ext cx="7307879" cy="1230425"/>
          </a:xfrm>
        </p:spPr>
        <p:txBody>
          <a:bodyPr anchor="ctr"/>
          <a:lstStyle/>
          <a:p>
            <a:r>
              <a:rPr lang="en-US" dirty="0" smtClean="0"/>
              <a:t>The Data Centric Future of IT</a:t>
            </a:r>
            <a:endParaRPr lang="en-US" dirty="0"/>
          </a:p>
        </p:txBody>
      </p:sp>
      <p:sp>
        <p:nvSpPr>
          <p:cNvPr id="17" name="TextBox 16"/>
          <p:cNvSpPr txBox="1"/>
          <p:nvPr/>
        </p:nvSpPr>
        <p:spPr>
          <a:xfrm>
            <a:off x="4564292" y="2887773"/>
            <a:ext cx="733490" cy="327251"/>
          </a:xfrm>
          <a:prstGeom prst="rect">
            <a:avLst/>
          </a:prstGeom>
          <a:noFill/>
        </p:spPr>
        <p:txBody>
          <a:bodyPr wrap="square" lIns="98980" tIns="49489" rIns="98980" bIns="49489" rtlCol="0">
            <a:spAutoFit/>
          </a:bodyPr>
          <a:lstStyle/>
          <a:p>
            <a:r>
              <a:rPr lang="en-US" sz="1477" b="1" dirty="0">
                <a:solidFill>
                  <a:schemeClr val="bg1"/>
                </a:solidFill>
              </a:rPr>
              <a:t>Cloud</a:t>
            </a:r>
          </a:p>
        </p:txBody>
      </p:sp>
      <p:sp>
        <p:nvSpPr>
          <p:cNvPr id="166" name="Rectangle 8"/>
          <p:cNvSpPr/>
          <p:nvPr/>
        </p:nvSpPr>
        <p:spPr>
          <a:xfrm flipH="1">
            <a:off x="2427342" y="1600241"/>
            <a:ext cx="1113486" cy="1586151"/>
          </a:xfrm>
          <a:custGeom>
            <a:avLst/>
            <a:gdLst>
              <a:gd name="connsiteX0" fmla="*/ 0 w 1286360"/>
              <a:gd name="connsiteY0" fmla="*/ 0 h 1598080"/>
              <a:gd name="connsiteX1" fmla="*/ 1286360 w 1286360"/>
              <a:gd name="connsiteY1" fmla="*/ 0 h 1598080"/>
              <a:gd name="connsiteX2" fmla="*/ 1286360 w 1286360"/>
              <a:gd name="connsiteY2" fmla="*/ 1598080 h 1598080"/>
              <a:gd name="connsiteX3" fmla="*/ 0 w 1286360"/>
              <a:gd name="connsiteY3" fmla="*/ 1598080 h 1598080"/>
              <a:gd name="connsiteX4" fmla="*/ 0 w 1286360"/>
              <a:gd name="connsiteY4" fmla="*/ 0 h 1598080"/>
              <a:gd name="connsiteX0" fmla="*/ 0 w 1301859"/>
              <a:gd name="connsiteY0" fmla="*/ 0 h 2336832"/>
              <a:gd name="connsiteX1" fmla="*/ 1301859 w 1301859"/>
              <a:gd name="connsiteY1" fmla="*/ 7387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043554 w 1301859"/>
              <a:gd name="connsiteY1" fmla="*/ 10435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146876 w 1301859"/>
              <a:gd name="connsiteY1" fmla="*/ 831742 h 2336832"/>
              <a:gd name="connsiteX2" fmla="*/ 1301859 w 1301859"/>
              <a:gd name="connsiteY2" fmla="*/ 2336832 h 2336832"/>
              <a:gd name="connsiteX3" fmla="*/ 15499 w 1301859"/>
              <a:gd name="connsiteY3" fmla="*/ 2336832 h 2336832"/>
              <a:gd name="connsiteX4" fmla="*/ 0 w 1301859"/>
              <a:gd name="connsiteY4" fmla="*/ 0 h 2336832"/>
              <a:gd name="connsiteX0" fmla="*/ 0 w 1146876"/>
              <a:gd name="connsiteY0" fmla="*/ 0 h 2605469"/>
              <a:gd name="connsiteX1" fmla="*/ 1146876 w 1146876"/>
              <a:gd name="connsiteY1" fmla="*/ 831742 h 2605469"/>
              <a:gd name="connsiteX2" fmla="*/ 1090049 w 1146876"/>
              <a:gd name="connsiteY2" fmla="*/ 2605469 h 2605469"/>
              <a:gd name="connsiteX3" fmla="*/ 15499 w 1146876"/>
              <a:gd name="connsiteY3" fmla="*/ 2336832 h 2605469"/>
              <a:gd name="connsiteX4" fmla="*/ 0 w 1146876"/>
              <a:gd name="connsiteY4" fmla="*/ 0 h 2605469"/>
              <a:gd name="connsiteX0" fmla="*/ 1787471 w 2934347"/>
              <a:gd name="connsiteY0" fmla="*/ 0 h 2863774"/>
              <a:gd name="connsiteX1" fmla="*/ 2934347 w 2934347"/>
              <a:gd name="connsiteY1" fmla="*/ 831742 h 2863774"/>
              <a:gd name="connsiteX2" fmla="*/ 2877520 w 2934347"/>
              <a:gd name="connsiteY2" fmla="*/ 2605469 h 2863774"/>
              <a:gd name="connsiteX3" fmla="*/ 0 w 2934347"/>
              <a:gd name="connsiteY3" fmla="*/ 2863774 h 2863774"/>
              <a:gd name="connsiteX4" fmla="*/ 1787471 w 2934347"/>
              <a:gd name="connsiteY4" fmla="*/ 0 h 2863774"/>
              <a:gd name="connsiteX0" fmla="*/ 1787471 w 2934347"/>
              <a:gd name="connsiteY0" fmla="*/ 0 h 2863774"/>
              <a:gd name="connsiteX1" fmla="*/ 2934347 w 2934347"/>
              <a:gd name="connsiteY1" fmla="*/ 831742 h 2863774"/>
              <a:gd name="connsiteX2" fmla="*/ 2877520 w 2934347"/>
              <a:gd name="connsiteY2" fmla="*/ 2605469 h 2863774"/>
              <a:gd name="connsiteX3" fmla="*/ 1242930 w 2934347"/>
              <a:gd name="connsiteY3" fmla="*/ 2739787 h 2863774"/>
              <a:gd name="connsiteX4" fmla="*/ 0 w 2934347"/>
              <a:gd name="connsiteY4" fmla="*/ 2863774 h 2863774"/>
              <a:gd name="connsiteX5" fmla="*/ 1787471 w 2934347"/>
              <a:gd name="connsiteY5" fmla="*/ 0 h 2863774"/>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87471 w 2934347"/>
              <a:gd name="connsiteY5"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870971 w 2934347"/>
              <a:gd name="connsiteY5" fmla="*/ 144826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606630"/>
              <a:gd name="connsiteX1" fmla="*/ 2934347 w 2934347"/>
              <a:gd name="connsiteY1" fmla="*/ 831742 h 3606630"/>
              <a:gd name="connsiteX2" fmla="*/ 2877520 w 2934347"/>
              <a:gd name="connsiteY2" fmla="*/ 2605469 h 3606630"/>
              <a:gd name="connsiteX3" fmla="*/ 1025953 w 2934347"/>
              <a:gd name="connsiteY3" fmla="*/ 3566363 h 3606630"/>
              <a:gd name="connsiteX4" fmla="*/ 0 w 2934347"/>
              <a:gd name="connsiteY4" fmla="*/ 2863774 h 3606630"/>
              <a:gd name="connsiteX5" fmla="*/ 1702714 w 2934347"/>
              <a:gd name="connsiteY5" fmla="*/ 1846052 h 3606630"/>
              <a:gd name="connsiteX6" fmla="*/ 1787471 w 2934347"/>
              <a:gd name="connsiteY6" fmla="*/ 0 h 3606630"/>
              <a:gd name="connsiteX0" fmla="*/ 1787471 w 2934347"/>
              <a:gd name="connsiteY0" fmla="*/ 0 h 3659602"/>
              <a:gd name="connsiteX1" fmla="*/ 2934347 w 2934347"/>
              <a:gd name="connsiteY1" fmla="*/ 831742 h 3659602"/>
              <a:gd name="connsiteX2" fmla="*/ 2877520 w 2934347"/>
              <a:gd name="connsiteY2" fmla="*/ 2605469 h 3659602"/>
              <a:gd name="connsiteX3" fmla="*/ 1025953 w 2934347"/>
              <a:gd name="connsiteY3" fmla="*/ 3566363 h 3659602"/>
              <a:gd name="connsiteX4" fmla="*/ 0 w 2934347"/>
              <a:gd name="connsiteY4" fmla="*/ 2863774 h 3659602"/>
              <a:gd name="connsiteX5" fmla="*/ 1702714 w 2934347"/>
              <a:gd name="connsiteY5" fmla="*/ 1846052 h 3659602"/>
              <a:gd name="connsiteX6" fmla="*/ 1787471 w 2934347"/>
              <a:gd name="connsiteY6" fmla="*/ 0 h 3659602"/>
              <a:gd name="connsiteX0" fmla="*/ 1787471 w 3099725"/>
              <a:gd name="connsiteY0" fmla="*/ 0 h 3659602"/>
              <a:gd name="connsiteX1" fmla="*/ 2934347 w 3099725"/>
              <a:gd name="connsiteY1" fmla="*/ 831742 h 3659602"/>
              <a:gd name="connsiteX2" fmla="*/ 2877520 w 3099725"/>
              <a:gd name="connsiteY2" fmla="*/ 2605469 h 3659602"/>
              <a:gd name="connsiteX3" fmla="*/ 1025953 w 3099725"/>
              <a:gd name="connsiteY3" fmla="*/ 3566363 h 3659602"/>
              <a:gd name="connsiteX4" fmla="*/ 0 w 3099725"/>
              <a:gd name="connsiteY4" fmla="*/ 2863774 h 3659602"/>
              <a:gd name="connsiteX5" fmla="*/ 1702714 w 3099725"/>
              <a:gd name="connsiteY5" fmla="*/ 1846052 h 3659602"/>
              <a:gd name="connsiteX6" fmla="*/ 1787471 w 3099725"/>
              <a:gd name="connsiteY6" fmla="*/ 0 h 3659602"/>
              <a:gd name="connsiteX0" fmla="*/ 1787471 w 3193216"/>
              <a:gd name="connsiteY0" fmla="*/ 0 h 3659602"/>
              <a:gd name="connsiteX1" fmla="*/ 2934347 w 3193216"/>
              <a:gd name="connsiteY1" fmla="*/ 831742 h 3659602"/>
              <a:gd name="connsiteX2" fmla="*/ 2877520 w 3193216"/>
              <a:gd name="connsiteY2" fmla="*/ 2605469 h 3659602"/>
              <a:gd name="connsiteX3" fmla="*/ 1025953 w 3193216"/>
              <a:gd name="connsiteY3" fmla="*/ 3566363 h 3659602"/>
              <a:gd name="connsiteX4" fmla="*/ 0 w 3193216"/>
              <a:gd name="connsiteY4" fmla="*/ 2863774 h 3659602"/>
              <a:gd name="connsiteX5" fmla="*/ 1702714 w 3193216"/>
              <a:gd name="connsiteY5" fmla="*/ 1846052 h 3659602"/>
              <a:gd name="connsiteX6" fmla="*/ 1787471 w 3193216"/>
              <a:gd name="connsiteY6" fmla="*/ 0 h 3659602"/>
              <a:gd name="connsiteX0" fmla="*/ 1787471 w 3199530"/>
              <a:gd name="connsiteY0" fmla="*/ 0 h 3659602"/>
              <a:gd name="connsiteX1" fmla="*/ 2934347 w 3199530"/>
              <a:gd name="connsiteY1" fmla="*/ 831742 h 3659602"/>
              <a:gd name="connsiteX2" fmla="*/ 2877520 w 3199530"/>
              <a:gd name="connsiteY2" fmla="*/ 2605469 h 3659602"/>
              <a:gd name="connsiteX3" fmla="*/ 1025953 w 3199530"/>
              <a:gd name="connsiteY3" fmla="*/ 3566363 h 3659602"/>
              <a:gd name="connsiteX4" fmla="*/ 0 w 3199530"/>
              <a:gd name="connsiteY4" fmla="*/ 2863774 h 3659602"/>
              <a:gd name="connsiteX5" fmla="*/ 1702714 w 3199530"/>
              <a:gd name="connsiteY5" fmla="*/ 1846052 h 3659602"/>
              <a:gd name="connsiteX6" fmla="*/ 1787471 w 3199530"/>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63774 h 3659602"/>
              <a:gd name="connsiteX5" fmla="*/ 1702714 w 3194395"/>
              <a:gd name="connsiteY5" fmla="*/ 1846052 h 3659602"/>
              <a:gd name="connsiteX6" fmla="*/ 1787471 w 3194395"/>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37944 h 3659602"/>
              <a:gd name="connsiteX5" fmla="*/ 1702714 w 3194395"/>
              <a:gd name="connsiteY5" fmla="*/ 1846052 h 3659602"/>
              <a:gd name="connsiteX6" fmla="*/ 1787471 w 3194395"/>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44214 w 3209893"/>
              <a:gd name="connsiteY5" fmla="*/ 1854719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09544 w 3209893"/>
              <a:gd name="connsiteY5" fmla="*/ 1846052 h 3659602"/>
              <a:gd name="connsiteX6" fmla="*/ 1802969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09544 w 3209893"/>
              <a:gd name="connsiteY5" fmla="*/ 1846052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61278 w 3209893"/>
              <a:gd name="connsiteY5" fmla="*/ 1786675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13011 w 3209893"/>
              <a:gd name="connsiteY5" fmla="*/ 1739174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25078 w 3209893"/>
              <a:gd name="connsiteY5" fmla="*/ 1751049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25078 w 3209893"/>
              <a:gd name="connsiteY5" fmla="*/ 1751049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25078 w 3209893"/>
              <a:gd name="connsiteY5" fmla="*/ 1751049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44847 w 3209893"/>
              <a:gd name="connsiteY5" fmla="*/ 1765641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44847 w 3209893"/>
              <a:gd name="connsiteY5" fmla="*/ 1765641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33382 h 3659602"/>
              <a:gd name="connsiteX5" fmla="*/ 1644847 w 3209893"/>
              <a:gd name="connsiteY5" fmla="*/ 1765641 h 3659602"/>
              <a:gd name="connsiteX6" fmla="*/ 1833305 w 3209893"/>
              <a:gd name="connsiteY6" fmla="*/ 0 h 36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893" h="3659602">
                <a:moveTo>
                  <a:pt x="1833305" y="0"/>
                </a:moveTo>
                <a:lnTo>
                  <a:pt x="2949845" y="831742"/>
                </a:lnTo>
                <a:cubicBezTo>
                  <a:pt x="3359689" y="1144014"/>
                  <a:pt x="3242591" y="2081386"/>
                  <a:pt x="2893018" y="2605469"/>
                </a:cubicBezTo>
                <a:cubicBezTo>
                  <a:pt x="2260331" y="3623191"/>
                  <a:pt x="1348674" y="3804004"/>
                  <a:pt x="1041451" y="3566363"/>
                </a:cubicBezTo>
                <a:lnTo>
                  <a:pt x="0" y="2833382"/>
                </a:lnTo>
                <a:cubicBezTo>
                  <a:pt x="663711" y="2879456"/>
                  <a:pt x="1247758" y="2368353"/>
                  <a:pt x="1644847" y="1765641"/>
                </a:cubicBezTo>
                <a:cubicBezTo>
                  <a:pt x="1750591" y="1615239"/>
                  <a:pt x="2352586" y="531151"/>
                  <a:pt x="1833305" y="0"/>
                </a:cubicBez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167" name="Rectangle 8"/>
          <p:cNvSpPr/>
          <p:nvPr/>
        </p:nvSpPr>
        <p:spPr>
          <a:xfrm flipH="1">
            <a:off x="2410863" y="1608891"/>
            <a:ext cx="1131200" cy="1573495"/>
          </a:xfrm>
          <a:custGeom>
            <a:avLst/>
            <a:gdLst>
              <a:gd name="connsiteX0" fmla="*/ 0 w 1286360"/>
              <a:gd name="connsiteY0" fmla="*/ 0 h 1598080"/>
              <a:gd name="connsiteX1" fmla="*/ 1286360 w 1286360"/>
              <a:gd name="connsiteY1" fmla="*/ 0 h 1598080"/>
              <a:gd name="connsiteX2" fmla="*/ 1286360 w 1286360"/>
              <a:gd name="connsiteY2" fmla="*/ 1598080 h 1598080"/>
              <a:gd name="connsiteX3" fmla="*/ 0 w 1286360"/>
              <a:gd name="connsiteY3" fmla="*/ 1598080 h 1598080"/>
              <a:gd name="connsiteX4" fmla="*/ 0 w 1286360"/>
              <a:gd name="connsiteY4" fmla="*/ 0 h 1598080"/>
              <a:gd name="connsiteX0" fmla="*/ 0 w 1301859"/>
              <a:gd name="connsiteY0" fmla="*/ 0 h 2336832"/>
              <a:gd name="connsiteX1" fmla="*/ 1301859 w 1301859"/>
              <a:gd name="connsiteY1" fmla="*/ 7387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043554 w 1301859"/>
              <a:gd name="connsiteY1" fmla="*/ 10435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146876 w 1301859"/>
              <a:gd name="connsiteY1" fmla="*/ 831742 h 2336832"/>
              <a:gd name="connsiteX2" fmla="*/ 1301859 w 1301859"/>
              <a:gd name="connsiteY2" fmla="*/ 2336832 h 2336832"/>
              <a:gd name="connsiteX3" fmla="*/ 15499 w 1301859"/>
              <a:gd name="connsiteY3" fmla="*/ 2336832 h 2336832"/>
              <a:gd name="connsiteX4" fmla="*/ 0 w 1301859"/>
              <a:gd name="connsiteY4" fmla="*/ 0 h 2336832"/>
              <a:gd name="connsiteX0" fmla="*/ 0 w 1146876"/>
              <a:gd name="connsiteY0" fmla="*/ 0 h 2605469"/>
              <a:gd name="connsiteX1" fmla="*/ 1146876 w 1146876"/>
              <a:gd name="connsiteY1" fmla="*/ 831742 h 2605469"/>
              <a:gd name="connsiteX2" fmla="*/ 1090049 w 1146876"/>
              <a:gd name="connsiteY2" fmla="*/ 2605469 h 2605469"/>
              <a:gd name="connsiteX3" fmla="*/ 15499 w 1146876"/>
              <a:gd name="connsiteY3" fmla="*/ 2336832 h 2605469"/>
              <a:gd name="connsiteX4" fmla="*/ 0 w 1146876"/>
              <a:gd name="connsiteY4" fmla="*/ 0 h 2605469"/>
              <a:gd name="connsiteX0" fmla="*/ 1787471 w 2934347"/>
              <a:gd name="connsiteY0" fmla="*/ 0 h 2863774"/>
              <a:gd name="connsiteX1" fmla="*/ 2934347 w 2934347"/>
              <a:gd name="connsiteY1" fmla="*/ 831742 h 2863774"/>
              <a:gd name="connsiteX2" fmla="*/ 2877520 w 2934347"/>
              <a:gd name="connsiteY2" fmla="*/ 2605469 h 2863774"/>
              <a:gd name="connsiteX3" fmla="*/ 0 w 2934347"/>
              <a:gd name="connsiteY3" fmla="*/ 2863774 h 2863774"/>
              <a:gd name="connsiteX4" fmla="*/ 1787471 w 2934347"/>
              <a:gd name="connsiteY4" fmla="*/ 0 h 2863774"/>
              <a:gd name="connsiteX0" fmla="*/ 1787471 w 2934347"/>
              <a:gd name="connsiteY0" fmla="*/ 0 h 2863774"/>
              <a:gd name="connsiteX1" fmla="*/ 2934347 w 2934347"/>
              <a:gd name="connsiteY1" fmla="*/ 831742 h 2863774"/>
              <a:gd name="connsiteX2" fmla="*/ 2877520 w 2934347"/>
              <a:gd name="connsiteY2" fmla="*/ 2605469 h 2863774"/>
              <a:gd name="connsiteX3" fmla="*/ 1242930 w 2934347"/>
              <a:gd name="connsiteY3" fmla="*/ 2739787 h 2863774"/>
              <a:gd name="connsiteX4" fmla="*/ 0 w 2934347"/>
              <a:gd name="connsiteY4" fmla="*/ 2863774 h 2863774"/>
              <a:gd name="connsiteX5" fmla="*/ 1787471 w 2934347"/>
              <a:gd name="connsiteY5" fmla="*/ 0 h 2863774"/>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87471 w 2934347"/>
              <a:gd name="connsiteY5"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870971 w 2934347"/>
              <a:gd name="connsiteY5" fmla="*/ 144826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606630"/>
              <a:gd name="connsiteX1" fmla="*/ 2934347 w 2934347"/>
              <a:gd name="connsiteY1" fmla="*/ 831742 h 3606630"/>
              <a:gd name="connsiteX2" fmla="*/ 2877520 w 2934347"/>
              <a:gd name="connsiteY2" fmla="*/ 2605469 h 3606630"/>
              <a:gd name="connsiteX3" fmla="*/ 1025953 w 2934347"/>
              <a:gd name="connsiteY3" fmla="*/ 3566363 h 3606630"/>
              <a:gd name="connsiteX4" fmla="*/ 0 w 2934347"/>
              <a:gd name="connsiteY4" fmla="*/ 2863774 h 3606630"/>
              <a:gd name="connsiteX5" fmla="*/ 1702714 w 2934347"/>
              <a:gd name="connsiteY5" fmla="*/ 1846052 h 3606630"/>
              <a:gd name="connsiteX6" fmla="*/ 1787471 w 2934347"/>
              <a:gd name="connsiteY6" fmla="*/ 0 h 3606630"/>
              <a:gd name="connsiteX0" fmla="*/ 1787471 w 2934347"/>
              <a:gd name="connsiteY0" fmla="*/ 0 h 3659602"/>
              <a:gd name="connsiteX1" fmla="*/ 2934347 w 2934347"/>
              <a:gd name="connsiteY1" fmla="*/ 831742 h 3659602"/>
              <a:gd name="connsiteX2" fmla="*/ 2877520 w 2934347"/>
              <a:gd name="connsiteY2" fmla="*/ 2605469 h 3659602"/>
              <a:gd name="connsiteX3" fmla="*/ 1025953 w 2934347"/>
              <a:gd name="connsiteY3" fmla="*/ 3566363 h 3659602"/>
              <a:gd name="connsiteX4" fmla="*/ 0 w 2934347"/>
              <a:gd name="connsiteY4" fmla="*/ 2863774 h 3659602"/>
              <a:gd name="connsiteX5" fmla="*/ 1702714 w 2934347"/>
              <a:gd name="connsiteY5" fmla="*/ 1846052 h 3659602"/>
              <a:gd name="connsiteX6" fmla="*/ 1787471 w 2934347"/>
              <a:gd name="connsiteY6" fmla="*/ 0 h 3659602"/>
              <a:gd name="connsiteX0" fmla="*/ 1787471 w 3099725"/>
              <a:gd name="connsiteY0" fmla="*/ 0 h 3659602"/>
              <a:gd name="connsiteX1" fmla="*/ 2934347 w 3099725"/>
              <a:gd name="connsiteY1" fmla="*/ 831742 h 3659602"/>
              <a:gd name="connsiteX2" fmla="*/ 2877520 w 3099725"/>
              <a:gd name="connsiteY2" fmla="*/ 2605469 h 3659602"/>
              <a:gd name="connsiteX3" fmla="*/ 1025953 w 3099725"/>
              <a:gd name="connsiteY3" fmla="*/ 3566363 h 3659602"/>
              <a:gd name="connsiteX4" fmla="*/ 0 w 3099725"/>
              <a:gd name="connsiteY4" fmla="*/ 2863774 h 3659602"/>
              <a:gd name="connsiteX5" fmla="*/ 1702714 w 3099725"/>
              <a:gd name="connsiteY5" fmla="*/ 1846052 h 3659602"/>
              <a:gd name="connsiteX6" fmla="*/ 1787471 w 3099725"/>
              <a:gd name="connsiteY6" fmla="*/ 0 h 3659602"/>
              <a:gd name="connsiteX0" fmla="*/ 1787471 w 3193216"/>
              <a:gd name="connsiteY0" fmla="*/ 0 h 3659602"/>
              <a:gd name="connsiteX1" fmla="*/ 2934347 w 3193216"/>
              <a:gd name="connsiteY1" fmla="*/ 831742 h 3659602"/>
              <a:gd name="connsiteX2" fmla="*/ 2877520 w 3193216"/>
              <a:gd name="connsiteY2" fmla="*/ 2605469 h 3659602"/>
              <a:gd name="connsiteX3" fmla="*/ 1025953 w 3193216"/>
              <a:gd name="connsiteY3" fmla="*/ 3566363 h 3659602"/>
              <a:gd name="connsiteX4" fmla="*/ 0 w 3193216"/>
              <a:gd name="connsiteY4" fmla="*/ 2863774 h 3659602"/>
              <a:gd name="connsiteX5" fmla="*/ 1702714 w 3193216"/>
              <a:gd name="connsiteY5" fmla="*/ 1846052 h 3659602"/>
              <a:gd name="connsiteX6" fmla="*/ 1787471 w 3193216"/>
              <a:gd name="connsiteY6" fmla="*/ 0 h 3659602"/>
              <a:gd name="connsiteX0" fmla="*/ 1787471 w 3199530"/>
              <a:gd name="connsiteY0" fmla="*/ 0 h 3659602"/>
              <a:gd name="connsiteX1" fmla="*/ 2934347 w 3199530"/>
              <a:gd name="connsiteY1" fmla="*/ 831742 h 3659602"/>
              <a:gd name="connsiteX2" fmla="*/ 2877520 w 3199530"/>
              <a:gd name="connsiteY2" fmla="*/ 2605469 h 3659602"/>
              <a:gd name="connsiteX3" fmla="*/ 1025953 w 3199530"/>
              <a:gd name="connsiteY3" fmla="*/ 3566363 h 3659602"/>
              <a:gd name="connsiteX4" fmla="*/ 0 w 3199530"/>
              <a:gd name="connsiteY4" fmla="*/ 2863774 h 3659602"/>
              <a:gd name="connsiteX5" fmla="*/ 1702714 w 3199530"/>
              <a:gd name="connsiteY5" fmla="*/ 1846052 h 3659602"/>
              <a:gd name="connsiteX6" fmla="*/ 1787471 w 3199530"/>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63774 h 3659602"/>
              <a:gd name="connsiteX5" fmla="*/ 1702714 w 3194395"/>
              <a:gd name="connsiteY5" fmla="*/ 1846052 h 3659602"/>
              <a:gd name="connsiteX6" fmla="*/ 1787471 w 3194395"/>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37944 h 3659602"/>
              <a:gd name="connsiteX5" fmla="*/ 1702714 w 3194395"/>
              <a:gd name="connsiteY5" fmla="*/ 1846052 h 3659602"/>
              <a:gd name="connsiteX6" fmla="*/ 1787471 w 3194395"/>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3507"/>
              <a:gd name="connsiteX1" fmla="*/ 2949845 w 3209893"/>
              <a:gd name="connsiteY1" fmla="*/ 831742 h 3653507"/>
              <a:gd name="connsiteX2" fmla="*/ 2893018 w 3209893"/>
              <a:gd name="connsiteY2" fmla="*/ 2605469 h 3653507"/>
              <a:gd name="connsiteX3" fmla="*/ 1048708 w 3209893"/>
              <a:gd name="connsiteY3" fmla="*/ 3559106 h 3653507"/>
              <a:gd name="connsiteX4" fmla="*/ 0 w 3209893"/>
              <a:gd name="connsiteY4" fmla="*/ 2843110 h 3653507"/>
              <a:gd name="connsiteX5" fmla="*/ 1718212 w 3209893"/>
              <a:gd name="connsiteY5" fmla="*/ 1846052 h 3653507"/>
              <a:gd name="connsiteX6" fmla="*/ 1802969 w 3209893"/>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85555 w 3177236"/>
              <a:gd name="connsiteY5" fmla="*/ 1846052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85555 w 3177236"/>
              <a:gd name="connsiteY5" fmla="*/ 1846052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63783 w 3177236"/>
              <a:gd name="connsiteY5" fmla="*/ 1835166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707119 w 3177236"/>
              <a:gd name="connsiteY5" fmla="*/ 1861168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85451 w 3177236"/>
              <a:gd name="connsiteY5" fmla="*/ 1856835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68117 w 3177236"/>
              <a:gd name="connsiteY5" fmla="*/ 1856835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50782 w 3177236"/>
              <a:gd name="connsiteY5" fmla="*/ 1848167 h 3653507"/>
              <a:gd name="connsiteX6" fmla="*/ 1770312 w 3177236"/>
              <a:gd name="connsiteY6" fmla="*/ 0 h 3653507"/>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9774"/>
              <a:gd name="connsiteY0" fmla="*/ 0 h 3636172"/>
              <a:gd name="connsiteX1" fmla="*/ 2921521 w 3179774"/>
              <a:gd name="connsiteY1" fmla="*/ 801406 h 3636172"/>
              <a:gd name="connsiteX2" fmla="*/ 2860361 w 3179774"/>
              <a:gd name="connsiteY2" fmla="*/ 2588134 h 3636172"/>
              <a:gd name="connsiteX3" fmla="*/ 1016051 w 3179774"/>
              <a:gd name="connsiteY3" fmla="*/ 3541771 h 3636172"/>
              <a:gd name="connsiteX4" fmla="*/ 0 w 3179774"/>
              <a:gd name="connsiteY4" fmla="*/ 2833033 h 3636172"/>
              <a:gd name="connsiteX5" fmla="*/ 1650782 w 3179774"/>
              <a:gd name="connsiteY5" fmla="*/ 1830832 h 3636172"/>
              <a:gd name="connsiteX6" fmla="*/ 1848318 w 3179774"/>
              <a:gd name="connsiteY6" fmla="*/ 0 h 3636172"/>
              <a:gd name="connsiteX0" fmla="*/ 1848318 w 3199534"/>
              <a:gd name="connsiteY0" fmla="*/ 0 h 3636172"/>
              <a:gd name="connsiteX1" fmla="*/ 2921521 w 3199534"/>
              <a:gd name="connsiteY1" fmla="*/ 801406 h 3636172"/>
              <a:gd name="connsiteX2" fmla="*/ 2860361 w 3199534"/>
              <a:gd name="connsiteY2" fmla="*/ 2588134 h 3636172"/>
              <a:gd name="connsiteX3" fmla="*/ 1016051 w 3199534"/>
              <a:gd name="connsiteY3" fmla="*/ 3541771 h 3636172"/>
              <a:gd name="connsiteX4" fmla="*/ 0 w 3199534"/>
              <a:gd name="connsiteY4" fmla="*/ 2833033 h 3636172"/>
              <a:gd name="connsiteX5" fmla="*/ 1650782 w 3199534"/>
              <a:gd name="connsiteY5" fmla="*/ 1830832 h 3636172"/>
              <a:gd name="connsiteX6" fmla="*/ 1848318 w 3199534"/>
              <a:gd name="connsiteY6" fmla="*/ 0 h 3636172"/>
              <a:gd name="connsiteX0" fmla="*/ 1848318 w 3204315"/>
              <a:gd name="connsiteY0" fmla="*/ 0 h 3640131"/>
              <a:gd name="connsiteX1" fmla="*/ 2921521 w 3204315"/>
              <a:gd name="connsiteY1" fmla="*/ 801406 h 3640131"/>
              <a:gd name="connsiteX2" fmla="*/ 2872237 w 3204315"/>
              <a:gd name="connsiteY2" fmla="*/ 2611884 h 3640131"/>
              <a:gd name="connsiteX3" fmla="*/ 1016051 w 3204315"/>
              <a:gd name="connsiteY3" fmla="*/ 3541771 h 3640131"/>
              <a:gd name="connsiteX4" fmla="*/ 0 w 3204315"/>
              <a:gd name="connsiteY4" fmla="*/ 2833033 h 3640131"/>
              <a:gd name="connsiteX5" fmla="*/ 1650782 w 3204315"/>
              <a:gd name="connsiteY5" fmla="*/ 1830832 h 3640131"/>
              <a:gd name="connsiteX6" fmla="*/ 1848318 w 3204315"/>
              <a:gd name="connsiteY6" fmla="*/ 0 h 3640131"/>
              <a:gd name="connsiteX0" fmla="*/ 1848318 w 3209250"/>
              <a:gd name="connsiteY0" fmla="*/ 0 h 3640131"/>
              <a:gd name="connsiteX1" fmla="*/ 2921521 w 3209250"/>
              <a:gd name="connsiteY1" fmla="*/ 801406 h 3640131"/>
              <a:gd name="connsiteX2" fmla="*/ 2872237 w 3209250"/>
              <a:gd name="connsiteY2" fmla="*/ 2611884 h 3640131"/>
              <a:gd name="connsiteX3" fmla="*/ 1016051 w 3209250"/>
              <a:gd name="connsiteY3" fmla="*/ 3541771 h 3640131"/>
              <a:gd name="connsiteX4" fmla="*/ 0 w 3209250"/>
              <a:gd name="connsiteY4" fmla="*/ 2833033 h 3640131"/>
              <a:gd name="connsiteX5" fmla="*/ 1650782 w 3209250"/>
              <a:gd name="connsiteY5" fmla="*/ 1830832 h 3640131"/>
              <a:gd name="connsiteX6" fmla="*/ 1848318 w 3209250"/>
              <a:gd name="connsiteY6" fmla="*/ 0 h 3640131"/>
              <a:gd name="connsiteX0" fmla="*/ 1843454 w 3209250"/>
              <a:gd name="connsiteY0" fmla="*/ 0 h 3640131"/>
              <a:gd name="connsiteX1" fmla="*/ 2921521 w 3209250"/>
              <a:gd name="connsiteY1" fmla="*/ 801406 h 3640131"/>
              <a:gd name="connsiteX2" fmla="*/ 2872237 w 3209250"/>
              <a:gd name="connsiteY2" fmla="*/ 2611884 h 3640131"/>
              <a:gd name="connsiteX3" fmla="*/ 1016051 w 3209250"/>
              <a:gd name="connsiteY3" fmla="*/ 3541771 h 3640131"/>
              <a:gd name="connsiteX4" fmla="*/ 0 w 3209250"/>
              <a:gd name="connsiteY4" fmla="*/ 2833033 h 3640131"/>
              <a:gd name="connsiteX5" fmla="*/ 1650782 w 3209250"/>
              <a:gd name="connsiteY5" fmla="*/ 1830832 h 3640131"/>
              <a:gd name="connsiteX6" fmla="*/ 1843454 w 3209250"/>
              <a:gd name="connsiteY6" fmla="*/ 0 h 3640131"/>
              <a:gd name="connsiteX0" fmla="*/ 1838590 w 3209250"/>
              <a:gd name="connsiteY0" fmla="*/ 0 h 3644995"/>
              <a:gd name="connsiteX1" fmla="*/ 2921521 w 3209250"/>
              <a:gd name="connsiteY1" fmla="*/ 806270 h 3644995"/>
              <a:gd name="connsiteX2" fmla="*/ 2872237 w 3209250"/>
              <a:gd name="connsiteY2" fmla="*/ 2616748 h 3644995"/>
              <a:gd name="connsiteX3" fmla="*/ 1016051 w 3209250"/>
              <a:gd name="connsiteY3" fmla="*/ 3546635 h 3644995"/>
              <a:gd name="connsiteX4" fmla="*/ 0 w 3209250"/>
              <a:gd name="connsiteY4" fmla="*/ 2837897 h 3644995"/>
              <a:gd name="connsiteX5" fmla="*/ 1650782 w 3209250"/>
              <a:gd name="connsiteY5" fmla="*/ 1835696 h 3644995"/>
              <a:gd name="connsiteX6" fmla="*/ 1838590 w 3209250"/>
              <a:gd name="connsiteY6" fmla="*/ 0 h 3644995"/>
              <a:gd name="connsiteX0" fmla="*/ 1848317 w 3209250"/>
              <a:gd name="connsiteY0" fmla="*/ 0 h 3630403"/>
              <a:gd name="connsiteX1" fmla="*/ 2921521 w 3209250"/>
              <a:gd name="connsiteY1" fmla="*/ 791678 h 3630403"/>
              <a:gd name="connsiteX2" fmla="*/ 2872237 w 3209250"/>
              <a:gd name="connsiteY2" fmla="*/ 2602156 h 3630403"/>
              <a:gd name="connsiteX3" fmla="*/ 1016051 w 3209250"/>
              <a:gd name="connsiteY3" fmla="*/ 3532043 h 3630403"/>
              <a:gd name="connsiteX4" fmla="*/ 0 w 3209250"/>
              <a:gd name="connsiteY4" fmla="*/ 2823305 h 3630403"/>
              <a:gd name="connsiteX5" fmla="*/ 1650782 w 3209250"/>
              <a:gd name="connsiteY5" fmla="*/ 1821104 h 3630403"/>
              <a:gd name="connsiteX6" fmla="*/ 1848317 w 3209250"/>
              <a:gd name="connsiteY6" fmla="*/ 0 h 363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50" h="3630403">
                <a:moveTo>
                  <a:pt x="1848317" y="0"/>
                </a:moveTo>
                <a:lnTo>
                  <a:pt x="2921521" y="791678"/>
                </a:lnTo>
                <a:cubicBezTo>
                  <a:pt x="3390742" y="1151452"/>
                  <a:pt x="3221810" y="2078073"/>
                  <a:pt x="2872237" y="2602156"/>
                </a:cubicBezTo>
                <a:cubicBezTo>
                  <a:pt x="2239550" y="3619878"/>
                  <a:pt x="1323274" y="3769684"/>
                  <a:pt x="1016051" y="3532043"/>
                </a:cubicBezTo>
                <a:lnTo>
                  <a:pt x="0" y="2823305"/>
                </a:lnTo>
                <a:cubicBezTo>
                  <a:pt x="590203" y="2903502"/>
                  <a:pt x="1253693" y="2423816"/>
                  <a:pt x="1650782" y="1821104"/>
                </a:cubicBezTo>
                <a:cubicBezTo>
                  <a:pt x="1756526" y="1670702"/>
                  <a:pt x="2366326" y="616698"/>
                  <a:pt x="1848317" y="0"/>
                </a:cubicBezTo>
                <a:close/>
              </a:path>
            </a:pathLst>
          </a:custGeom>
          <a:gradFill>
            <a:gsLst>
              <a:gs pos="16000">
                <a:schemeClr val="bg1">
                  <a:lumMod val="85000"/>
                </a:schemeClr>
              </a:gs>
              <a:gs pos="0">
                <a:srgbClr val="AFAFAF"/>
              </a:gs>
              <a:gs pos="30000">
                <a:schemeClr val="bg1">
                  <a:lumMod val="65000"/>
                </a:schemeClr>
              </a:gs>
              <a:gs pos="49000">
                <a:schemeClr val="bg1">
                  <a:lumMod val="95000"/>
                </a:schemeClr>
              </a:gs>
              <a:gs pos="97273">
                <a:srgbClr val="AAA9A9"/>
              </a:gs>
              <a:gs pos="83636">
                <a:schemeClr val="bg1">
                  <a:lumMod val="85000"/>
                </a:schemeClr>
              </a:gs>
              <a:gs pos="47000">
                <a:schemeClr val="bg1">
                  <a:lumMod val="85000"/>
                </a:schemeClr>
              </a:gs>
              <a:gs pos="63000">
                <a:schemeClr val="bg1">
                  <a:lumMod val="65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168" name="Rectangle 4"/>
          <p:cNvSpPr/>
          <p:nvPr/>
        </p:nvSpPr>
        <p:spPr>
          <a:xfrm flipH="1">
            <a:off x="1885255" y="2275804"/>
            <a:ext cx="910043" cy="1338588"/>
          </a:xfrm>
          <a:custGeom>
            <a:avLst/>
            <a:gdLst>
              <a:gd name="connsiteX0" fmla="*/ 0 w 2477386"/>
              <a:gd name="connsiteY0" fmla="*/ 0 h 2424223"/>
              <a:gd name="connsiteX1" fmla="*/ 2477386 w 2477386"/>
              <a:gd name="connsiteY1" fmla="*/ 0 h 2424223"/>
              <a:gd name="connsiteX2" fmla="*/ 2477386 w 2477386"/>
              <a:gd name="connsiteY2" fmla="*/ 2424223 h 2424223"/>
              <a:gd name="connsiteX3" fmla="*/ 0 w 2477386"/>
              <a:gd name="connsiteY3" fmla="*/ 2424223 h 2424223"/>
              <a:gd name="connsiteX4" fmla="*/ 0 w 2477386"/>
              <a:gd name="connsiteY4" fmla="*/ 0 h 2424223"/>
              <a:gd name="connsiteX0" fmla="*/ 1276027 w 2477386"/>
              <a:gd name="connsiteY0" fmla="*/ 454617 h 2424223"/>
              <a:gd name="connsiteX1" fmla="*/ 2477386 w 2477386"/>
              <a:gd name="connsiteY1" fmla="*/ 0 h 2424223"/>
              <a:gd name="connsiteX2" fmla="*/ 2477386 w 2477386"/>
              <a:gd name="connsiteY2" fmla="*/ 2424223 h 2424223"/>
              <a:gd name="connsiteX3" fmla="*/ 0 w 2477386"/>
              <a:gd name="connsiteY3" fmla="*/ 2424223 h 2424223"/>
              <a:gd name="connsiteX4" fmla="*/ 1276027 w 2477386"/>
              <a:gd name="connsiteY4" fmla="*/ 454617 h 2424223"/>
              <a:gd name="connsiteX0" fmla="*/ 1276027 w 2477386"/>
              <a:gd name="connsiteY0" fmla="*/ 0 h 1969606"/>
              <a:gd name="connsiteX1" fmla="*/ 1728301 w 2477386"/>
              <a:gd name="connsiteY1" fmla="*/ 692258 h 1969606"/>
              <a:gd name="connsiteX2" fmla="*/ 2477386 w 2477386"/>
              <a:gd name="connsiteY2" fmla="*/ 1969606 h 1969606"/>
              <a:gd name="connsiteX3" fmla="*/ 0 w 2477386"/>
              <a:gd name="connsiteY3" fmla="*/ 1969606 h 1969606"/>
              <a:gd name="connsiteX4" fmla="*/ 1276027 w 2477386"/>
              <a:gd name="connsiteY4" fmla="*/ 0 h 1969606"/>
              <a:gd name="connsiteX0" fmla="*/ 1276027 w 2477386"/>
              <a:gd name="connsiteY0" fmla="*/ 0 h 1969606"/>
              <a:gd name="connsiteX1" fmla="*/ 1841956 w 2477386"/>
              <a:gd name="connsiteY1" fmla="*/ 805912 h 1969606"/>
              <a:gd name="connsiteX2" fmla="*/ 2477386 w 2477386"/>
              <a:gd name="connsiteY2" fmla="*/ 1969606 h 1969606"/>
              <a:gd name="connsiteX3" fmla="*/ 0 w 2477386"/>
              <a:gd name="connsiteY3" fmla="*/ 1969606 h 1969606"/>
              <a:gd name="connsiteX4" fmla="*/ 1276027 w 2477386"/>
              <a:gd name="connsiteY4" fmla="*/ 0 h 1969606"/>
              <a:gd name="connsiteX0" fmla="*/ 1906291 w 3107650"/>
              <a:gd name="connsiteY0" fmla="*/ 0 h 2713524"/>
              <a:gd name="connsiteX1" fmla="*/ 2472220 w 3107650"/>
              <a:gd name="connsiteY1" fmla="*/ 805912 h 2713524"/>
              <a:gd name="connsiteX2" fmla="*/ 3107650 w 3107650"/>
              <a:gd name="connsiteY2" fmla="*/ 1969606 h 2713524"/>
              <a:gd name="connsiteX3" fmla="*/ 0 w 3107650"/>
              <a:gd name="connsiteY3" fmla="*/ 2713524 h 2713524"/>
              <a:gd name="connsiteX4" fmla="*/ 1906291 w 3107650"/>
              <a:gd name="connsiteY4" fmla="*/ 0 h 2713524"/>
              <a:gd name="connsiteX0" fmla="*/ 1895958 w 3097317"/>
              <a:gd name="connsiteY0" fmla="*/ 0 h 2723856"/>
              <a:gd name="connsiteX1" fmla="*/ 2461887 w 3097317"/>
              <a:gd name="connsiteY1" fmla="*/ 805912 h 2723856"/>
              <a:gd name="connsiteX2" fmla="*/ 3097317 w 3097317"/>
              <a:gd name="connsiteY2" fmla="*/ 1969606 h 2723856"/>
              <a:gd name="connsiteX3" fmla="*/ 0 w 3097317"/>
              <a:gd name="connsiteY3" fmla="*/ 2723856 h 2723856"/>
              <a:gd name="connsiteX4" fmla="*/ 1895958 w 3097317"/>
              <a:gd name="connsiteY4" fmla="*/ 0 h 2723856"/>
              <a:gd name="connsiteX0" fmla="*/ 1895958 w 2461887"/>
              <a:gd name="connsiteY0" fmla="*/ 0 h 2951165"/>
              <a:gd name="connsiteX1" fmla="*/ 2461887 w 2461887"/>
              <a:gd name="connsiteY1" fmla="*/ 805912 h 2951165"/>
              <a:gd name="connsiteX2" fmla="*/ 328287 w 2461887"/>
              <a:gd name="connsiteY2" fmla="*/ 2951165 h 2951165"/>
              <a:gd name="connsiteX3" fmla="*/ 0 w 2461887"/>
              <a:gd name="connsiteY3" fmla="*/ 2723856 h 2951165"/>
              <a:gd name="connsiteX4" fmla="*/ 1895958 w 2461887"/>
              <a:gd name="connsiteY4" fmla="*/ 0 h 2951165"/>
              <a:gd name="connsiteX0" fmla="*/ 1895958 w 2461887"/>
              <a:gd name="connsiteY0" fmla="*/ 0 h 2951165"/>
              <a:gd name="connsiteX1" fmla="*/ 2150003 w 2461887"/>
              <a:gd name="connsiteY1" fmla="*/ 380368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461887"/>
              <a:gd name="connsiteY0" fmla="*/ 0 h 2951165"/>
              <a:gd name="connsiteX1" fmla="*/ 2139671 w 2461887"/>
              <a:gd name="connsiteY1" fmla="*/ 142727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353398"/>
              <a:gd name="connsiteY0" fmla="*/ 0 h 2951165"/>
              <a:gd name="connsiteX1" fmla="*/ 2139671 w 2353398"/>
              <a:gd name="connsiteY1" fmla="*/ 142727 h 2951165"/>
              <a:gd name="connsiteX2" fmla="*/ 2353398 w 2353398"/>
              <a:gd name="connsiteY2" fmla="*/ 811078 h 2951165"/>
              <a:gd name="connsiteX3" fmla="*/ 328287 w 2353398"/>
              <a:gd name="connsiteY3" fmla="*/ 2951165 h 2951165"/>
              <a:gd name="connsiteX4" fmla="*/ 0 w 2353398"/>
              <a:gd name="connsiteY4" fmla="*/ 2723856 h 2951165"/>
              <a:gd name="connsiteX5" fmla="*/ 1895958 w 2353398"/>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328287 w 2580707"/>
              <a:gd name="connsiteY3" fmla="*/ 2951165 h 2951165"/>
              <a:gd name="connsiteX4" fmla="*/ 0 w 2580707"/>
              <a:gd name="connsiteY4" fmla="*/ 2723856 h 2951165"/>
              <a:gd name="connsiteX5" fmla="*/ 1895958 w 2580707"/>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685054 w 2580707"/>
              <a:gd name="connsiteY3" fmla="*/ 1790713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69"/>
              <a:gd name="connsiteY0" fmla="*/ 0 h 2951165"/>
              <a:gd name="connsiteX1" fmla="*/ 2139671 w 2580769"/>
              <a:gd name="connsiteY1" fmla="*/ 142727 h 2951165"/>
              <a:gd name="connsiteX2" fmla="*/ 2580707 w 2580769"/>
              <a:gd name="connsiteY2" fmla="*/ 1002224 h 2951165"/>
              <a:gd name="connsiteX3" fmla="*/ 1204606 w 2580769"/>
              <a:gd name="connsiteY3" fmla="*/ 2947920 h 2951165"/>
              <a:gd name="connsiteX4" fmla="*/ 328287 w 2580769"/>
              <a:gd name="connsiteY4" fmla="*/ 2951165 h 2951165"/>
              <a:gd name="connsiteX5" fmla="*/ 0 w 2580769"/>
              <a:gd name="connsiteY5" fmla="*/ 2723856 h 2951165"/>
              <a:gd name="connsiteX6" fmla="*/ 1895958 w 2580769"/>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3012082"/>
              <a:gd name="connsiteX1" fmla="*/ 2139671 w 2581820"/>
              <a:gd name="connsiteY1" fmla="*/ 142727 h 3012082"/>
              <a:gd name="connsiteX2" fmla="*/ 2580707 w 2581820"/>
              <a:gd name="connsiteY2" fmla="*/ 1002224 h 3012082"/>
              <a:gd name="connsiteX3" fmla="*/ 1204606 w 2581820"/>
              <a:gd name="connsiteY3" fmla="*/ 2947920 h 3012082"/>
              <a:gd name="connsiteX4" fmla="*/ 328287 w 2581820"/>
              <a:gd name="connsiteY4" fmla="*/ 2951165 h 3012082"/>
              <a:gd name="connsiteX5" fmla="*/ 0 w 2581820"/>
              <a:gd name="connsiteY5" fmla="*/ 2723856 h 3012082"/>
              <a:gd name="connsiteX6" fmla="*/ 1895958 w 2581820"/>
              <a:gd name="connsiteY6" fmla="*/ 0 h 3012082"/>
              <a:gd name="connsiteX0" fmla="*/ 1895958 w 2581820"/>
              <a:gd name="connsiteY0" fmla="*/ 0 h 3054162"/>
              <a:gd name="connsiteX1" fmla="*/ 2139671 w 2581820"/>
              <a:gd name="connsiteY1" fmla="*/ 142727 h 3054162"/>
              <a:gd name="connsiteX2" fmla="*/ 2580707 w 2581820"/>
              <a:gd name="connsiteY2" fmla="*/ 1002224 h 3054162"/>
              <a:gd name="connsiteX3" fmla="*/ 1204606 w 2581820"/>
              <a:gd name="connsiteY3" fmla="*/ 2947920 h 3054162"/>
              <a:gd name="connsiteX4" fmla="*/ 328287 w 2581820"/>
              <a:gd name="connsiteY4" fmla="*/ 2951165 h 3054162"/>
              <a:gd name="connsiteX5" fmla="*/ 0 w 2581820"/>
              <a:gd name="connsiteY5" fmla="*/ 2723856 h 3054162"/>
              <a:gd name="connsiteX6" fmla="*/ 1895958 w 2581820"/>
              <a:gd name="connsiteY6" fmla="*/ 0 h 3054162"/>
              <a:gd name="connsiteX0" fmla="*/ 1895958 w 2581820"/>
              <a:gd name="connsiteY0" fmla="*/ 0 h 3058100"/>
              <a:gd name="connsiteX1" fmla="*/ 2139671 w 2581820"/>
              <a:gd name="connsiteY1" fmla="*/ 142727 h 3058100"/>
              <a:gd name="connsiteX2" fmla="*/ 2580707 w 2581820"/>
              <a:gd name="connsiteY2" fmla="*/ 1002224 h 3058100"/>
              <a:gd name="connsiteX3" fmla="*/ 1204606 w 2581820"/>
              <a:gd name="connsiteY3" fmla="*/ 2947920 h 3058100"/>
              <a:gd name="connsiteX4" fmla="*/ 328287 w 2581820"/>
              <a:gd name="connsiteY4" fmla="*/ 2951165 h 3058100"/>
              <a:gd name="connsiteX5" fmla="*/ 0 w 2581820"/>
              <a:gd name="connsiteY5" fmla="*/ 2723856 h 3058100"/>
              <a:gd name="connsiteX6" fmla="*/ 1895958 w 2581820"/>
              <a:gd name="connsiteY6" fmla="*/ 0 h 3058100"/>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895958 w 2581820"/>
              <a:gd name="connsiteY6"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085785 w 2581820"/>
              <a:gd name="connsiteY6" fmla="*/ 1160448 h 3067754"/>
              <a:gd name="connsiteX7" fmla="*/ 1895958 w 2581820"/>
              <a:gd name="connsiteY7"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576564 w 2581820"/>
              <a:gd name="connsiteY6" fmla="*/ 1909533 h 3067754"/>
              <a:gd name="connsiteX7" fmla="*/ 1895958 w 2581820"/>
              <a:gd name="connsiteY7" fmla="*/ 0 h 3067754"/>
              <a:gd name="connsiteX0" fmla="*/ 1849463 w 2581820"/>
              <a:gd name="connsiteY0" fmla="*/ 0 h 3078086"/>
              <a:gd name="connsiteX1" fmla="*/ 2139671 w 2581820"/>
              <a:gd name="connsiteY1" fmla="*/ 153059 h 3078086"/>
              <a:gd name="connsiteX2" fmla="*/ 2580707 w 2581820"/>
              <a:gd name="connsiteY2" fmla="*/ 1012556 h 3078086"/>
              <a:gd name="connsiteX3" fmla="*/ 1204606 w 2581820"/>
              <a:gd name="connsiteY3" fmla="*/ 2958252 h 3078086"/>
              <a:gd name="connsiteX4" fmla="*/ 328287 w 2581820"/>
              <a:gd name="connsiteY4" fmla="*/ 2961497 h 3078086"/>
              <a:gd name="connsiteX5" fmla="*/ 0 w 2581820"/>
              <a:gd name="connsiteY5" fmla="*/ 2734188 h 3078086"/>
              <a:gd name="connsiteX6" fmla="*/ 1576564 w 2581820"/>
              <a:gd name="connsiteY6" fmla="*/ 1919865 h 3078086"/>
              <a:gd name="connsiteX7" fmla="*/ 1849463 w 2581820"/>
              <a:gd name="connsiteY7" fmla="*/ 0 h 3078086"/>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20" h="3088419">
                <a:moveTo>
                  <a:pt x="1849463" y="0"/>
                </a:moveTo>
                <a:lnTo>
                  <a:pt x="2139671" y="163392"/>
                </a:lnTo>
                <a:cubicBezTo>
                  <a:pt x="2493327" y="315572"/>
                  <a:pt x="2593844" y="674397"/>
                  <a:pt x="2580707" y="1022889"/>
                </a:cubicBezTo>
                <a:cubicBezTo>
                  <a:pt x="2498270" y="1931728"/>
                  <a:pt x="1900947" y="2593824"/>
                  <a:pt x="1204606" y="2968585"/>
                </a:cubicBezTo>
                <a:cubicBezTo>
                  <a:pt x="829842" y="3134982"/>
                  <a:pt x="558399" y="3120565"/>
                  <a:pt x="328287" y="2971830"/>
                </a:cubicBezTo>
                <a:lnTo>
                  <a:pt x="0" y="2744521"/>
                </a:lnTo>
                <a:cubicBezTo>
                  <a:pt x="401535" y="2808876"/>
                  <a:pt x="921891" y="2733747"/>
                  <a:pt x="1576564" y="1930198"/>
                </a:cubicBezTo>
                <a:cubicBezTo>
                  <a:pt x="1879341" y="1529606"/>
                  <a:pt x="2321602" y="524579"/>
                  <a:pt x="1849463" y="0"/>
                </a:cubicBezTo>
                <a:close/>
              </a:path>
            </a:pathLst>
          </a:custGeom>
          <a:gradFill flip="none" rotWithShape="1">
            <a:gsLst>
              <a:gs pos="43000">
                <a:schemeClr val="bg1">
                  <a:lumMod val="65000"/>
                </a:schemeClr>
              </a:gs>
              <a:gs pos="85000">
                <a:schemeClr val="bg1">
                  <a:lumMod val="85000"/>
                </a:schemeClr>
              </a:gs>
              <a:gs pos="0">
                <a:schemeClr val="bg1">
                  <a:lumMod val="50000"/>
                </a:schemeClr>
              </a:gs>
              <a:gs pos="100000">
                <a:schemeClr val="bg1">
                  <a:lumMod val="6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169" name="Rectangle 4"/>
          <p:cNvSpPr/>
          <p:nvPr/>
        </p:nvSpPr>
        <p:spPr>
          <a:xfrm flipH="1">
            <a:off x="1907104" y="2294797"/>
            <a:ext cx="902441" cy="1316198"/>
          </a:xfrm>
          <a:custGeom>
            <a:avLst/>
            <a:gdLst>
              <a:gd name="connsiteX0" fmla="*/ 0 w 2477386"/>
              <a:gd name="connsiteY0" fmla="*/ 0 h 2424223"/>
              <a:gd name="connsiteX1" fmla="*/ 2477386 w 2477386"/>
              <a:gd name="connsiteY1" fmla="*/ 0 h 2424223"/>
              <a:gd name="connsiteX2" fmla="*/ 2477386 w 2477386"/>
              <a:gd name="connsiteY2" fmla="*/ 2424223 h 2424223"/>
              <a:gd name="connsiteX3" fmla="*/ 0 w 2477386"/>
              <a:gd name="connsiteY3" fmla="*/ 2424223 h 2424223"/>
              <a:gd name="connsiteX4" fmla="*/ 0 w 2477386"/>
              <a:gd name="connsiteY4" fmla="*/ 0 h 2424223"/>
              <a:gd name="connsiteX0" fmla="*/ 1276027 w 2477386"/>
              <a:gd name="connsiteY0" fmla="*/ 454617 h 2424223"/>
              <a:gd name="connsiteX1" fmla="*/ 2477386 w 2477386"/>
              <a:gd name="connsiteY1" fmla="*/ 0 h 2424223"/>
              <a:gd name="connsiteX2" fmla="*/ 2477386 w 2477386"/>
              <a:gd name="connsiteY2" fmla="*/ 2424223 h 2424223"/>
              <a:gd name="connsiteX3" fmla="*/ 0 w 2477386"/>
              <a:gd name="connsiteY3" fmla="*/ 2424223 h 2424223"/>
              <a:gd name="connsiteX4" fmla="*/ 1276027 w 2477386"/>
              <a:gd name="connsiteY4" fmla="*/ 454617 h 2424223"/>
              <a:gd name="connsiteX0" fmla="*/ 1276027 w 2477386"/>
              <a:gd name="connsiteY0" fmla="*/ 0 h 1969606"/>
              <a:gd name="connsiteX1" fmla="*/ 1728301 w 2477386"/>
              <a:gd name="connsiteY1" fmla="*/ 692258 h 1969606"/>
              <a:gd name="connsiteX2" fmla="*/ 2477386 w 2477386"/>
              <a:gd name="connsiteY2" fmla="*/ 1969606 h 1969606"/>
              <a:gd name="connsiteX3" fmla="*/ 0 w 2477386"/>
              <a:gd name="connsiteY3" fmla="*/ 1969606 h 1969606"/>
              <a:gd name="connsiteX4" fmla="*/ 1276027 w 2477386"/>
              <a:gd name="connsiteY4" fmla="*/ 0 h 1969606"/>
              <a:gd name="connsiteX0" fmla="*/ 1276027 w 2477386"/>
              <a:gd name="connsiteY0" fmla="*/ 0 h 1969606"/>
              <a:gd name="connsiteX1" fmla="*/ 1841956 w 2477386"/>
              <a:gd name="connsiteY1" fmla="*/ 805912 h 1969606"/>
              <a:gd name="connsiteX2" fmla="*/ 2477386 w 2477386"/>
              <a:gd name="connsiteY2" fmla="*/ 1969606 h 1969606"/>
              <a:gd name="connsiteX3" fmla="*/ 0 w 2477386"/>
              <a:gd name="connsiteY3" fmla="*/ 1969606 h 1969606"/>
              <a:gd name="connsiteX4" fmla="*/ 1276027 w 2477386"/>
              <a:gd name="connsiteY4" fmla="*/ 0 h 1969606"/>
              <a:gd name="connsiteX0" fmla="*/ 1906291 w 3107650"/>
              <a:gd name="connsiteY0" fmla="*/ 0 h 2713524"/>
              <a:gd name="connsiteX1" fmla="*/ 2472220 w 3107650"/>
              <a:gd name="connsiteY1" fmla="*/ 805912 h 2713524"/>
              <a:gd name="connsiteX2" fmla="*/ 3107650 w 3107650"/>
              <a:gd name="connsiteY2" fmla="*/ 1969606 h 2713524"/>
              <a:gd name="connsiteX3" fmla="*/ 0 w 3107650"/>
              <a:gd name="connsiteY3" fmla="*/ 2713524 h 2713524"/>
              <a:gd name="connsiteX4" fmla="*/ 1906291 w 3107650"/>
              <a:gd name="connsiteY4" fmla="*/ 0 h 2713524"/>
              <a:gd name="connsiteX0" fmla="*/ 1895958 w 3097317"/>
              <a:gd name="connsiteY0" fmla="*/ 0 h 2723856"/>
              <a:gd name="connsiteX1" fmla="*/ 2461887 w 3097317"/>
              <a:gd name="connsiteY1" fmla="*/ 805912 h 2723856"/>
              <a:gd name="connsiteX2" fmla="*/ 3097317 w 3097317"/>
              <a:gd name="connsiteY2" fmla="*/ 1969606 h 2723856"/>
              <a:gd name="connsiteX3" fmla="*/ 0 w 3097317"/>
              <a:gd name="connsiteY3" fmla="*/ 2723856 h 2723856"/>
              <a:gd name="connsiteX4" fmla="*/ 1895958 w 3097317"/>
              <a:gd name="connsiteY4" fmla="*/ 0 h 2723856"/>
              <a:gd name="connsiteX0" fmla="*/ 1895958 w 2461887"/>
              <a:gd name="connsiteY0" fmla="*/ 0 h 2951165"/>
              <a:gd name="connsiteX1" fmla="*/ 2461887 w 2461887"/>
              <a:gd name="connsiteY1" fmla="*/ 805912 h 2951165"/>
              <a:gd name="connsiteX2" fmla="*/ 328287 w 2461887"/>
              <a:gd name="connsiteY2" fmla="*/ 2951165 h 2951165"/>
              <a:gd name="connsiteX3" fmla="*/ 0 w 2461887"/>
              <a:gd name="connsiteY3" fmla="*/ 2723856 h 2951165"/>
              <a:gd name="connsiteX4" fmla="*/ 1895958 w 2461887"/>
              <a:gd name="connsiteY4" fmla="*/ 0 h 2951165"/>
              <a:gd name="connsiteX0" fmla="*/ 1895958 w 2461887"/>
              <a:gd name="connsiteY0" fmla="*/ 0 h 2951165"/>
              <a:gd name="connsiteX1" fmla="*/ 2150003 w 2461887"/>
              <a:gd name="connsiteY1" fmla="*/ 380368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461887"/>
              <a:gd name="connsiteY0" fmla="*/ 0 h 2951165"/>
              <a:gd name="connsiteX1" fmla="*/ 2139671 w 2461887"/>
              <a:gd name="connsiteY1" fmla="*/ 142727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353398"/>
              <a:gd name="connsiteY0" fmla="*/ 0 h 2951165"/>
              <a:gd name="connsiteX1" fmla="*/ 2139671 w 2353398"/>
              <a:gd name="connsiteY1" fmla="*/ 142727 h 2951165"/>
              <a:gd name="connsiteX2" fmla="*/ 2353398 w 2353398"/>
              <a:gd name="connsiteY2" fmla="*/ 811078 h 2951165"/>
              <a:gd name="connsiteX3" fmla="*/ 328287 w 2353398"/>
              <a:gd name="connsiteY3" fmla="*/ 2951165 h 2951165"/>
              <a:gd name="connsiteX4" fmla="*/ 0 w 2353398"/>
              <a:gd name="connsiteY4" fmla="*/ 2723856 h 2951165"/>
              <a:gd name="connsiteX5" fmla="*/ 1895958 w 2353398"/>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328287 w 2580707"/>
              <a:gd name="connsiteY3" fmla="*/ 2951165 h 2951165"/>
              <a:gd name="connsiteX4" fmla="*/ 0 w 2580707"/>
              <a:gd name="connsiteY4" fmla="*/ 2723856 h 2951165"/>
              <a:gd name="connsiteX5" fmla="*/ 1895958 w 2580707"/>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685054 w 2580707"/>
              <a:gd name="connsiteY3" fmla="*/ 1790713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69"/>
              <a:gd name="connsiteY0" fmla="*/ 0 h 2951165"/>
              <a:gd name="connsiteX1" fmla="*/ 2139671 w 2580769"/>
              <a:gd name="connsiteY1" fmla="*/ 142727 h 2951165"/>
              <a:gd name="connsiteX2" fmla="*/ 2580707 w 2580769"/>
              <a:gd name="connsiteY2" fmla="*/ 1002224 h 2951165"/>
              <a:gd name="connsiteX3" fmla="*/ 1204606 w 2580769"/>
              <a:gd name="connsiteY3" fmla="*/ 2947920 h 2951165"/>
              <a:gd name="connsiteX4" fmla="*/ 328287 w 2580769"/>
              <a:gd name="connsiteY4" fmla="*/ 2951165 h 2951165"/>
              <a:gd name="connsiteX5" fmla="*/ 0 w 2580769"/>
              <a:gd name="connsiteY5" fmla="*/ 2723856 h 2951165"/>
              <a:gd name="connsiteX6" fmla="*/ 1895958 w 2580769"/>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3012082"/>
              <a:gd name="connsiteX1" fmla="*/ 2139671 w 2581820"/>
              <a:gd name="connsiteY1" fmla="*/ 142727 h 3012082"/>
              <a:gd name="connsiteX2" fmla="*/ 2580707 w 2581820"/>
              <a:gd name="connsiteY2" fmla="*/ 1002224 h 3012082"/>
              <a:gd name="connsiteX3" fmla="*/ 1204606 w 2581820"/>
              <a:gd name="connsiteY3" fmla="*/ 2947920 h 3012082"/>
              <a:gd name="connsiteX4" fmla="*/ 328287 w 2581820"/>
              <a:gd name="connsiteY4" fmla="*/ 2951165 h 3012082"/>
              <a:gd name="connsiteX5" fmla="*/ 0 w 2581820"/>
              <a:gd name="connsiteY5" fmla="*/ 2723856 h 3012082"/>
              <a:gd name="connsiteX6" fmla="*/ 1895958 w 2581820"/>
              <a:gd name="connsiteY6" fmla="*/ 0 h 3012082"/>
              <a:gd name="connsiteX0" fmla="*/ 1895958 w 2581820"/>
              <a:gd name="connsiteY0" fmla="*/ 0 h 3054162"/>
              <a:gd name="connsiteX1" fmla="*/ 2139671 w 2581820"/>
              <a:gd name="connsiteY1" fmla="*/ 142727 h 3054162"/>
              <a:gd name="connsiteX2" fmla="*/ 2580707 w 2581820"/>
              <a:gd name="connsiteY2" fmla="*/ 1002224 h 3054162"/>
              <a:gd name="connsiteX3" fmla="*/ 1204606 w 2581820"/>
              <a:gd name="connsiteY3" fmla="*/ 2947920 h 3054162"/>
              <a:gd name="connsiteX4" fmla="*/ 328287 w 2581820"/>
              <a:gd name="connsiteY4" fmla="*/ 2951165 h 3054162"/>
              <a:gd name="connsiteX5" fmla="*/ 0 w 2581820"/>
              <a:gd name="connsiteY5" fmla="*/ 2723856 h 3054162"/>
              <a:gd name="connsiteX6" fmla="*/ 1895958 w 2581820"/>
              <a:gd name="connsiteY6" fmla="*/ 0 h 3054162"/>
              <a:gd name="connsiteX0" fmla="*/ 1895958 w 2581820"/>
              <a:gd name="connsiteY0" fmla="*/ 0 h 3058100"/>
              <a:gd name="connsiteX1" fmla="*/ 2139671 w 2581820"/>
              <a:gd name="connsiteY1" fmla="*/ 142727 h 3058100"/>
              <a:gd name="connsiteX2" fmla="*/ 2580707 w 2581820"/>
              <a:gd name="connsiteY2" fmla="*/ 1002224 h 3058100"/>
              <a:gd name="connsiteX3" fmla="*/ 1204606 w 2581820"/>
              <a:gd name="connsiteY3" fmla="*/ 2947920 h 3058100"/>
              <a:gd name="connsiteX4" fmla="*/ 328287 w 2581820"/>
              <a:gd name="connsiteY4" fmla="*/ 2951165 h 3058100"/>
              <a:gd name="connsiteX5" fmla="*/ 0 w 2581820"/>
              <a:gd name="connsiteY5" fmla="*/ 2723856 h 3058100"/>
              <a:gd name="connsiteX6" fmla="*/ 1895958 w 2581820"/>
              <a:gd name="connsiteY6" fmla="*/ 0 h 3058100"/>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895958 w 2581820"/>
              <a:gd name="connsiteY6"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085785 w 2581820"/>
              <a:gd name="connsiteY6" fmla="*/ 1160448 h 3067754"/>
              <a:gd name="connsiteX7" fmla="*/ 1895958 w 2581820"/>
              <a:gd name="connsiteY7"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576564 w 2581820"/>
              <a:gd name="connsiteY6" fmla="*/ 1909533 h 3067754"/>
              <a:gd name="connsiteX7" fmla="*/ 1895958 w 2581820"/>
              <a:gd name="connsiteY7" fmla="*/ 0 h 3067754"/>
              <a:gd name="connsiteX0" fmla="*/ 1849463 w 2581820"/>
              <a:gd name="connsiteY0" fmla="*/ 0 h 3078086"/>
              <a:gd name="connsiteX1" fmla="*/ 2139671 w 2581820"/>
              <a:gd name="connsiteY1" fmla="*/ 153059 h 3078086"/>
              <a:gd name="connsiteX2" fmla="*/ 2580707 w 2581820"/>
              <a:gd name="connsiteY2" fmla="*/ 1012556 h 3078086"/>
              <a:gd name="connsiteX3" fmla="*/ 1204606 w 2581820"/>
              <a:gd name="connsiteY3" fmla="*/ 2958252 h 3078086"/>
              <a:gd name="connsiteX4" fmla="*/ 328287 w 2581820"/>
              <a:gd name="connsiteY4" fmla="*/ 2961497 h 3078086"/>
              <a:gd name="connsiteX5" fmla="*/ 0 w 2581820"/>
              <a:gd name="connsiteY5" fmla="*/ 2734188 h 3078086"/>
              <a:gd name="connsiteX6" fmla="*/ 1576564 w 2581820"/>
              <a:gd name="connsiteY6" fmla="*/ 1919865 h 3078086"/>
              <a:gd name="connsiteX7" fmla="*/ 1849463 w 2581820"/>
              <a:gd name="connsiteY7" fmla="*/ 0 h 3078086"/>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23856 h 3088419"/>
              <a:gd name="connsiteX6" fmla="*/ 1576564 w 2581820"/>
              <a:gd name="connsiteY6" fmla="*/ 1930198 h 3088419"/>
              <a:gd name="connsiteX7" fmla="*/ 1849463 w 2581820"/>
              <a:gd name="connsiteY7" fmla="*/ 0 h 3088419"/>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576564 w 2581820"/>
              <a:gd name="connsiteY6" fmla="*/ 1878537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607821 w 2581820"/>
              <a:gd name="connsiteY6" fmla="*/ 1914699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607821 w 2581820"/>
              <a:gd name="connsiteY6" fmla="*/ 1914699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607821 w 2581820"/>
              <a:gd name="connsiteY6" fmla="*/ 1914699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596845 w 2581820"/>
              <a:gd name="connsiteY6" fmla="*/ 1911070 h 3036758"/>
              <a:gd name="connsiteX7" fmla="*/ 1938027 w 2581820"/>
              <a:gd name="connsiteY7" fmla="*/ 0 h 30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20" h="3036758">
                <a:moveTo>
                  <a:pt x="1938027" y="0"/>
                </a:moveTo>
                <a:lnTo>
                  <a:pt x="2139671" y="111731"/>
                </a:lnTo>
                <a:cubicBezTo>
                  <a:pt x="2493327" y="263911"/>
                  <a:pt x="2593844" y="622736"/>
                  <a:pt x="2580707" y="971228"/>
                </a:cubicBezTo>
                <a:cubicBezTo>
                  <a:pt x="2524312" y="1756696"/>
                  <a:pt x="1900947" y="2542163"/>
                  <a:pt x="1204606" y="2916924"/>
                </a:cubicBezTo>
                <a:cubicBezTo>
                  <a:pt x="829842" y="3083321"/>
                  <a:pt x="558399" y="3068904"/>
                  <a:pt x="328287" y="2920169"/>
                </a:cubicBezTo>
                <a:lnTo>
                  <a:pt x="0" y="2672195"/>
                </a:lnTo>
                <a:cubicBezTo>
                  <a:pt x="401535" y="2736550"/>
                  <a:pt x="942172" y="2714619"/>
                  <a:pt x="1596845" y="1911070"/>
                </a:cubicBezTo>
                <a:cubicBezTo>
                  <a:pt x="1899622" y="1510478"/>
                  <a:pt x="2369915" y="517322"/>
                  <a:pt x="1938027" y="0"/>
                </a:cubicBezTo>
                <a:close/>
              </a:path>
            </a:pathLst>
          </a:custGeom>
          <a:gradFill flip="none" rotWithShape="1">
            <a:gsLst>
              <a:gs pos="16000">
                <a:schemeClr val="bg1">
                  <a:lumMod val="85000"/>
                </a:schemeClr>
              </a:gs>
              <a:gs pos="0">
                <a:srgbClr val="AFAFAF"/>
              </a:gs>
              <a:gs pos="30000">
                <a:srgbClr val="828584"/>
              </a:gs>
              <a:gs pos="53000">
                <a:schemeClr val="bg1">
                  <a:lumMod val="95000"/>
                </a:schemeClr>
              </a:gs>
              <a:gs pos="97273">
                <a:srgbClr val="AAA9A9"/>
              </a:gs>
              <a:gs pos="83636">
                <a:schemeClr val="bg1">
                  <a:lumMod val="85000"/>
                </a:schemeClr>
              </a:gs>
              <a:gs pos="70000">
                <a:srgbClr val="828584"/>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170" name="Rectangle 5"/>
          <p:cNvSpPr/>
          <p:nvPr/>
        </p:nvSpPr>
        <p:spPr>
          <a:xfrm flipH="1">
            <a:off x="2069990" y="1960167"/>
            <a:ext cx="1096462" cy="1516079"/>
          </a:xfrm>
          <a:custGeom>
            <a:avLst/>
            <a:gdLst>
              <a:gd name="connsiteX0" fmla="*/ 0 w 1622156"/>
              <a:gd name="connsiteY0" fmla="*/ 0 h 1560163"/>
              <a:gd name="connsiteX1" fmla="*/ 1622156 w 1622156"/>
              <a:gd name="connsiteY1" fmla="*/ 0 h 1560163"/>
              <a:gd name="connsiteX2" fmla="*/ 1622156 w 1622156"/>
              <a:gd name="connsiteY2" fmla="*/ 1560163 h 1560163"/>
              <a:gd name="connsiteX3" fmla="*/ 0 w 1622156"/>
              <a:gd name="connsiteY3" fmla="*/ 1560163 h 1560163"/>
              <a:gd name="connsiteX4" fmla="*/ 0 w 1622156"/>
              <a:gd name="connsiteY4" fmla="*/ 0 h 1560163"/>
              <a:gd name="connsiteX0" fmla="*/ 87824 w 1622156"/>
              <a:gd name="connsiteY0" fmla="*/ 0 h 2205926"/>
              <a:gd name="connsiteX1" fmla="*/ 1622156 w 1622156"/>
              <a:gd name="connsiteY1" fmla="*/ 645763 h 2205926"/>
              <a:gd name="connsiteX2" fmla="*/ 1622156 w 1622156"/>
              <a:gd name="connsiteY2" fmla="*/ 2205926 h 2205926"/>
              <a:gd name="connsiteX3" fmla="*/ 0 w 1622156"/>
              <a:gd name="connsiteY3" fmla="*/ 2205926 h 2205926"/>
              <a:gd name="connsiteX4" fmla="*/ 87824 w 1622156"/>
              <a:gd name="connsiteY4" fmla="*/ 0 h 2205926"/>
              <a:gd name="connsiteX0" fmla="*/ 87824 w 1622156"/>
              <a:gd name="connsiteY0" fmla="*/ 0 h 2205926"/>
              <a:gd name="connsiteX1" fmla="*/ 960895 w 1622156"/>
              <a:gd name="connsiteY1" fmla="*/ 898902 h 2205926"/>
              <a:gd name="connsiteX2" fmla="*/ 1622156 w 1622156"/>
              <a:gd name="connsiteY2" fmla="*/ 2205926 h 2205926"/>
              <a:gd name="connsiteX3" fmla="*/ 0 w 1622156"/>
              <a:gd name="connsiteY3" fmla="*/ 2205926 h 2205926"/>
              <a:gd name="connsiteX4" fmla="*/ 87824 w 1622156"/>
              <a:gd name="connsiteY4" fmla="*/ 0 h 2205926"/>
              <a:gd name="connsiteX0" fmla="*/ 87824 w 1622156"/>
              <a:gd name="connsiteY0" fmla="*/ 0 h 2205926"/>
              <a:gd name="connsiteX1" fmla="*/ 1007390 w 1622156"/>
              <a:gd name="connsiteY1" fmla="*/ 661261 h 2205926"/>
              <a:gd name="connsiteX2" fmla="*/ 1622156 w 1622156"/>
              <a:gd name="connsiteY2" fmla="*/ 2205926 h 2205926"/>
              <a:gd name="connsiteX3" fmla="*/ 0 w 1622156"/>
              <a:gd name="connsiteY3" fmla="*/ 2205926 h 2205926"/>
              <a:gd name="connsiteX4" fmla="*/ 87824 w 1622156"/>
              <a:gd name="connsiteY4" fmla="*/ 0 h 2205926"/>
              <a:gd name="connsiteX0" fmla="*/ 206644 w 1740976"/>
              <a:gd name="connsiteY0" fmla="*/ 0 h 2205926"/>
              <a:gd name="connsiteX1" fmla="*/ 1126210 w 1740976"/>
              <a:gd name="connsiteY1" fmla="*/ 661261 h 2205926"/>
              <a:gd name="connsiteX2" fmla="*/ 1740976 w 1740976"/>
              <a:gd name="connsiteY2" fmla="*/ 2205926 h 2205926"/>
              <a:gd name="connsiteX3" fmla="*/ 0 w 1740976"/>
              <a:gd name="connsiteY3" fmla="*/ 2009614 h 2205926"/>
              <a:gd name="connsiteX4" fmla="*/ 206644 w 1740976"/>
              <a:gd name="connsiteY4" fmla="*/ 0 h 2205926"/>
              <a:gd name="connsiteX0" fmla="*/ 206644 w 1740976"/>
              <a:gd name="connsiteY0" fmla="*/ 0 h 2205926"/>
              <a:gd name="connsiteX1" fmla="*/ 1126210 w 1740976"/>
              <a:gd name="connsiteY1" fmla="*/ 661261 h 2205926"/>
              <a:gd name="connsiteX2" fmla="*/ 1740976 w 1740976"/>
              <a:gd name="connsiteY2" fmla="*/ 2205926 h 2205926"/>
              <a:gd name="connsiteX3" fmla="*/ 836908 w 1740976"/>
              <a:gd name="connsiteY3" fmla="*/ 2097437 h 2205926"/>
              <a:gd name="connsiteX4" fmla="*/ 0 w 1740976"/>
              <a:gd name="connsiteY4" fmla="*/ 2009614 h 2205926"/>
              <a:gd name="connsiteX5" fmla="*/ 206644 w 1740976"/>
              <a:gd name="connsiteY5" fmla="*/ 0 h 2205926"/>
              <a:gd name="connsiteX0" fmla="*/ 1895960 w 3430292"/>
              <a:gd name="connsiteY0" fmla="*/ 0 h 2774197"/>
              <a:gd name="connsiteX1" fmla="*/ 2815526 w 3430292"/>
              <a:gd name="connsiteY1" fmla="*/ 661261 h 2774197"/>
              <a:gd name="connsiteX2" fmla="*/ 3430292 w 3430292"/>
              <a:gd name="connsiteY2" fmla="*/ 2205926 h 2774197"/>
              <a:gd name="connsiteX3" fmla="*/ 0 w 3430292"/>
              <a:gd name="connsiteY3" fmla="*/ 2774197 h 2774197"/>
              <a:gd name="connsiteX4" fmla="*/ 1689316 w 3430292"/>
              <a:gd name="connsiteY4" fmla="*/ 2009614 h 2774197"/>
              <a:gd name="connsiteX5" fmla="*/ 1895960 w 3430292"/>
              <a:gd name="connsiteY5" fmla="*/ 0 h 2774197"/>
              <a:gd name="connsiteX0" fmla="*/ 1895960 w 2815526"/>
              <a:gd name="connsiteY0" fmla="*/ 0 h 2774197"/>
              <a:gd name="connsiteX1" fmla="*/ 2815526 w 2815526"/>
              <a:gd name="connsiteY1" fmla="*/ 661261 h 2774197"/>
              <a:gd name="connsiteX2" fmla="*/ 2805194 w 2815526"/>
              <a:gd name="connsiteY2" fmla="*/ 2402238 h 2774197"/>
              <a:gd name="connsiteX3" fmla="*/ 0 w 2815526"/>
              <a:gd name="connsiteY3" fmla="*/ 2774197 h 2774197"/>
              <a:gd name="connsiteX4" fmla="*/ 1689316 w 2815526"/>
              <a:gd name="connsiteY4" fmla="*/ 2009614 h 2774197"/>
              <a:gd name="connsiteX5" fmla="*/ 1895960 w 2815526"/>
              <a:gd name="connsiteY5" fmla="*/ 0 h 2774197"/>
              <a:gd name="connsiteX0" fmla="*/ 1895960 w 2815526"/>
              <a:gd name="connsiteY0" fmla="*/ 0 h 2774197"/>
              <a:gd name="connsiteX1" fmla="*/ 2815526 w 2815526"/>
              <a:gd name="connsiteY1" fmla="*/ 661261 h 2774197"/>
              <a:gd name="connsiteX2" fmla="*/ 2805194 w 2815526"/>
              <a:gd name="connsiteY2" fmla="*/ 2402238 h 2774197"/>
              <a:gd name="connsiteX3" fmla="*/ 1405180 w 2815526"/>
              <a:gd name="connsiteY3" fmla="*/ 2583051 h 2774197"/>
              <a:gd name="connsiteX4" fmla="*/ 0 w 2815526"/>
              <a:gd name="connsiteY4" fmla="*/ 2774197 h 2774197"/>
              <a:gd name="connsiteX5" fmla="*/ 1689316 w 2815526"/>
              <a:gd name="connsiteY5" fmla="*/ 2009614 h 2774197"/>
              <a:gd name="connsiteX6" fmla="*/ 1895960 w 2815526"/>
              <a:gd name="connsiteY6" fmla="*/ 0 h 2774197"/>
              <a:gd name="connsiteX0" fmla="*/ 1895960 w 2815526"/>
              <a:gd name="connsiteY0" fmla="*/ 0 h 3332136"/>
              <a:gd name="connsiteX1" fmla="*/ 2815526 w 2815526"/>
              <a:gd name="connsiteY1" fmla="*/ 661261 h 3332136"/>
              <a:gd name="connsiteX2" fmla="*/ 2805194 w 2815526"/>
              <a:gd name="connsiteY2" fmla="*/ 2402238 h 3332136"/>
              <a:gd name="connsiteX3" fmla="*/ 831742 w 2815526"/>
              <a:gd name="connsiteY3" fmla="*/ 3332136 h 3332136"/>
              <a:gd name="connsiteX4" fmla="*/ 0 w 2815526"/>
              <a:gd name="connsiteY4" fmla="*/ 2774197 h 3332136"/>
              <a:gd name="connsiteX5" fmla="*/ 1689316 w 2815526"/>
              <a:gd name="connsiteY5" fmla="*/ 2009614 h 3332136"/>
              <a:gd name="connsiteX6" fmla="*/ 1895960 w 2815526"/>
              <a:gd name="connsiteY6" fmla="*/ 0 h 3332136"/>
              <a:gd name="connsiteX0" fmla="*/ 1895960 w 2815526"/>
              <a:gd name="connsiteY0" fmla="*/ 0 h 3332136"/>
              <a:gd name="connsiteX1" fmla="*/ 2815526 w 2815526"/>
              <a:gd name="connsiteY1" fmla="*/ 661261 h 3332136"/>
              <a:gd name="connsiteX2" fmla="*/ 2805194 w 2815526"/>
              <a:gd name="connsiteY2" fmla="*/ 2402238 h 3332136"/>
              <a:gd name="connsiteX3" fmla="*/ 831742 w 2815526"/>
              <a:gd name="connsiteY3" fmla="*/ 3332136 h 3332136"/>
              <a:gd name="connsiteX4" fmla="*/ 0 w 2815526"/>
              <a:gd name="connsiteY4" fmla="*/ 2774197 h 3332136"/>
              <a:gd name="connsiteX5" fmla="*/ 1689316 w 2815526"/>
              <a:gd name="connsiteY5" fmla="*/ 2009614 h 3332136"/>
              <a:gd name="connsiteX6" fmla="*/ 1895960 w 2815526"/>
              <a:gd name="connsiteY6" fmla="*/ 0 h 3332136"/>
              <a:gd name="connsiteX0" fmla="*/ 1895960 w 2815526"/>
              <a:gd name="connsiteY0" fmla="*/ 0 h 3480265"/>
              <a:gd name="connsiteX1" fmla="*/ 2815526 w 2815526"/>
              <a:gd name="connsiteY1" fmla="*/ 661261 h 3480265"/>
              <a:gd name="connsiteX2" fmla="*/ 2805194 w 2815526"/>
              <a:gd name="connsiteY2" fmla="*/ 2402238 h 3480265"/>
              <a:gd name="connsiteX3" fmla="*/ 831742 w 2815526"/>
              <a:gd name="connsiteY3" fmla="*/ 3332136 h 3480265"/>
              <a:gd name="connsiteX4" fmla="*/ 0 w 2815526"/>
              <a:gd name="connsiteY4" fmla="*/ 2774197 h 3480265"/>
              <a:gd name="connsiteX5" fmla="*/ 1689316 w 2815526"/>
              <a:gd name="connsiteY5" fmla="*/ 2009614 h 3480265"/>
              <a:gd name="connsiteX6" fmla="*/ 1895960 w 2815526"/>
              <a:gd name="connsiteY6" fmla="*/ 0 h 3480265"/>
              <a:gd name="connsiteX0" fmla="*/ 1895960 w 2815526"/>
              <a:gd name="connsiteY0" fmla="*/ 0 h 3482561"/>
              <a:gd name="connsiteX1" fmla="*/ 2815526 w 2815526"/>
              <a:gd name="connsiteY1" fmla="*/ 661261 h 3482561"/>
              <a:gd name="connsiteX2" fmla="*/ 2805194 w 2815526"/>
              <a:gd name="connsiteY2" fmla="*/ 2402238 h 3482561"/>
              <a:gd name="connsiteX3" fmla="*/ 831742 w 2815526"/>
              <a:gd name="connsiteY3" fmla="*/ 3332136 h 3482561"/>
              <a:gd name="connsiteX4" fmla="*/ 0 w 2815526"/>
              <a:gd name="connsiteY4" fmla="*/ 2774197 h 3482561"/>
              <a:gd name="connsiteX5" fmla="*/ 1689316 w 2815526"/>
              <a:gd name="connsiteY5" fmla="*/ 2009614 h 3482561"/>
              <a:gd name="connsiteX6" fmla="*/ 1895960 w 2815526"/>
              <a:gd name="connsiteY6" fmla="*/ 0 h 3482561"/>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89316 w 2815526"/>
              <a:gd name="connsiteY5" fmla="*/ 2009614 h 3491806"/>
              <a:gd name="connsiteX6" fmla="*/ 1895960 w 2815526"/>
              <a:gd name="connsiteY6" fmla="*/ 0 h 3491806"/>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78984 w 2815526"/>
              <a:gd name="connsiteY5" fmla="*/ 2004448 h 3491806"/>
              <a:gd name="connsiteX6" fmla="*/ 1895960 w 2815526"/>
              <a:gd name="connsiteY6" fmla="*/ 0 h 3491806"/>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78984 w 2815526"/>
              <a:gd name="connsiteY5" fmla="*/ 2004448 h 3491806"/>
              <a:gd name="connsiteX6" fmla="*/ 1895960 w 2815526"/>
              <a:gd name="connsiteY6" fmla="*/ 0 h 3491806"/>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78984 w 2815526"/>
              <a:gd name="connsiteY5" fmla="*/ 2004448 h 3491806"/>
              <a:gd name="connsiteX6" fmla="*/ 1895960 w 2815526"/>
              <a:gd name="connsiteY6" fmla="*/ 0 h 3491806"/>
              <a:gd name="connsiteX0" fmla="*/ 1895960 w 3025632"/>
              <a:gd name="connsiteY0" fmla="*/ 0 h 3491806"/>
              <a:gd name="connsiteX1" fmla="*/ 2815526 w 3025632"/>
              <a:gd name="connsiteY1" fmla="*/ 661261 h 3491806"/>
              <a:gd name="connsiteX2" fmla="*/ 2805194 w 3025632"/>
              <a:gd name="connsiteY2" fmla="*/ 2402238 h 3491806"/>
              <a:gd name="connsiteX3" fmla="*/ 831742 w 3025632"/>
              <a:gd name="connsiteY3" fmla="*/ 3332136 h 3491806"/>
              <a:gd name="connsiteX4" fmla="*/ 0 w 3025632"/>
              <a:gd name="connsiteY4" fmla="*/ 2774197 h 3491806"/>
              <a:gd name="connsiteX5" fmla="*/ 1678984 w 3025632"/>
              <a:gd name="connsiteY5" fmla="*/ 2004448 h 3491806"/>
              <a:gd name="connsiteX6" fmla="*/ 1895960 w 3025632"/>
              <a:gd name="connsiteY6" fmla="*/ 0 h 3491806"/>
              <a:gd name="connsiteX0" fmla="*/ 1895960 w 3109002"/>
              <a:gd name="connsiteY0" fmla="*/ 0 h 3491806"/>
              <a:gd name="connsiteX1" fmla="*/ 2815526 w 3109002"/>
              <a:gd name="connsiteY1" fmla="*/ 661261 h 3491806"/>
              <a:gd name="connsiteX2" fmla="*/ 2805194 w 3109002"/>
              <a:gd name="connsiteY2" fmla="*/ 2402238 h 3491806"/>
              <a:gd name="connsiteX3" fmla="*/ 831742 w 3109002"/>
              <a:gd name="connsiteY3" fmla="*/ 3332136 h 3491806"/>
              <a:gd name="connsiteX4" fmla="*/ 0 w 3109002"/>
              <a:gd name="connsiteY4" fmla="*/ 2774197 h 3491806"/>
              <a:gd name="connsiteX5" fmla="*/ 1678984 w 3109002"/>
              <a:gd name="connsiteY5" fmla="*/ 2004448 h 3491806"/>
              <a:gd name="connsiteX6" fmla="*/ 1895960 w 3109002"/>
              <a:gd name="connsiteY6" fmla="*/ 0 h 3491806"/>
              <a:gd name="connsiteX0" fmla="*/ 1895960 w 3110696"/>
              <a:gd name="connsiteY0" fmla="*/ 0 h 3491806"/>
              <a:gd name="connsiteX1" fmla="*/ 2815526 w 3110696"/>
              <a:gd name="connsiteY1" fmla="*/ 661261 h 3491806"/>
              <a:gd name="connsiteX2" fmla="*/ 2805194 w 3110696"/>
              <a:gd name="connsiteY2" fmla="*/ 2402238 h 3491806"/>
              <a:gd name="connsiteX3" fmla="*/ 831742 w 3110696"/>
              <a:gd name="connsiteY3" fmla="*/ 3332136 h 3491806"/>
              <a:gd name="connsiteX4" fmla="*/ 0 w 3110696"/>
              <a:gd name="connsiteY4" fmla="*/ 2774197 h 3491806"/>
              <a:gd name="connsiteX5" fmla="*/ 1678984 w 3110696"/>
              <a:gd name="connsiteY5" fmla="*/ 2004448 h 3491806"/>
              <a:gd name="connsiteX6" fmla="*/ 1895960 w 3110696"/>
              <a:gd name="connsiteY6" fmla="*/ 0 h 3491806"/>
              <a:gd name="connsiteX0" fmla="*/ 1895960 w 3110696"/>
              <a:gd name="connsiteY0" fmla="*/ 0 h 3491806"/>
              <a:gd name="connsiteX1" fmla="*/ 2815526 w 3110696"/>
              <a:gd name="connsiteY1" fmla="*/ 661261 h 3491806"/>
              <a:gd name="connsiteX2" fmla="*/ 2805194 w 3110696"/>
              <a:gd name="connsiteY2" fmla="*/ 2402238 h 3491806"/>
              <a:gd name="connsiteX3" fmla="*/ 831742 w 3110696"/>
              <a:gd name="connsiteY3" fmla="*/ 3332136 h 3491806"/>
              <a:gd name="connsiteX4" fmla="*/ 0 w 3110696"/>
              <a:gd name="connsiteY4" fmla="*/ 2774197 h 3491806"/>
              <a:gd name="connsiteX5" fmla="*/ 1678984 w 3110696"/>
              <a:gd name="connsiteY5" fmla="*/ 2004448 h 3491806"/>
              <a:gd name="connsiteX6" fmla="*/ 1895960 w 3110696"/>
              <a:gd name="connsiteY6" fmla="*/ 0 h 3491806"/>
              <a:gd name="connsiteX0" fmla="*/ 1895960 w 3110696"/>
              <a:gd name="connsiteY0" fmla="*/ 0 h 3491806"/>
              <a:gd name="connsiteX1" fmla="*/ 2815526 w 3110696"/>
              <a:gd name="connsiteY1" fmla="*/ 661261 h 3491806"/>
              <a:gd name="connsiteX2" fmla="*/ 2805194 w 3110696"/>
              <a:gd name="connsiteY2" fmla="*/ 2402238 h 3491806"/>
              <a:gd name="connsiteX3" fmla="*/ 831742 w 3110696"/>
              <a:gd name="connsiteY3" fmla="*/ 3332136 h 3491806"/>
              <a:gd name="connsiteX4" fmla="*/ 0 w 3110696"/>
              <a:gd name="connsiteY4" fmla="*/ 2774197 h 3491806"/>
              <a:gd name="connsiteX5" fmla="*/ 1678984 w 3110696"/>
              <a:gd name="connsiteY5" fmla="*/ 2004448 h 3491806"/>
              <a:gd name="connsiteX6" fmla="*/ 1895960 w 3110696"/>
              <a:gd name="connsiteY6" fmla="*/ 0 h 3491806"/>
              <a:gd name="connsiteX0" fmla="*/ 1895960 w 3110696"/>
              <a:gd name="connsiteY0" fmla="*/ 0 h 3497124"/>
              <a:gd name="connsiteX1" fmla="*/ 2815526 w 3110696"/>
              <a:gd name="connsiteY1" fmla="*/ 661261 h 3497124"/>
              <a:gd name="connsiteX2" fmla="*/ 2805194 w 3110696"/>
              <a:gd name="connsiteY2" fmla="*/ 2402238 h 3497124"/>
              <a:gd name="connsiteX3" fmla="*/ 813599 w 3110696"/>
              <a:gd name="connsiteY3" fmla="*/ 3339394 h 3497124"/>
              <a:gd name="connsiteX4" fmla="*/ 0 w 3110696"/>
              <a:gd name="connsiteY4" fmla="*/ 2774197 h 3497124"/>
              <a:gd name="connsiteX5" fmla="*/ 1678984 w 3110696"/>
              <a:gd name="connsiteY5" fmla="*/ 2004448 h 3497124"/>
              <a:gd name="connsiteX6" fmla="*/ 1895960 w 3110696"/>
              <a:gd name="connsiteY6" fmla="*/ 0 h 3497124"/>
              <a:gd name="connsiteX0" fmla="*/ 1895960 w 3110696"/>
              <a:gd name="connsiteY0" fmla="*/ 0 h 3497124"/>
              <a:gd name="connsiteX1" fmla="*/ 2815526 w 3110696"/>
              <a:gd name="connsiteY1" fmla="*/ 661261 h 3497124"/>
              <a:gd name="connsiteX2" fmla="*/ 2805194 w 3110696"/>
              <a:gd name="connsiteY2" fmla="*/ 2402238 h 3497124"/>
              <a:gd name="connsiteX3" fmla="*/ 813599 w 3110696"/>
              <a:gd name="connsiteY3" fmla="*/ 3339394 h 3497124"/>
              <a:gd name="connsiteX4" fmla="*/ 0 w 3110696"/>
              <a:gd name="connsiteY4" fmla="*/ 2774197 h 3497124"/>
              <a:gd name="connsiteX5" fmla="*/ 1678984 w 3110696"/>
              <a:gd name="connsiteY5" fmla="*/ 2004448 h 3497124"/>
              <a:gd name="connsiteX6" fmla="*/ 1895960 w 3110696"/>
              <a:gd name="connsiteY6" fmla="*/ 0 h 3497124"/>
              <a:gd name="connsiteX0" fmla="*/ 1895960 w 3110696"/>
              <a:gd name="connsiteY0" fmla="*/ 0 h 3505187"/>
              <a:gd name="connsiteX1" fmla="*/ 2815526 w 3110696"/>
              <a:gd name="connsiteY1" fmla="*/ 661261 h 3505187"/>
              <a:gd name="connsiteX2" fmla="*/ 2805194 w 3110696"/>
              <a:gd name="connsiteY2" fmla="*/ 2402238 h 3505187"/>
              <a:gd name="connsiteX3" fmla="*/ 813599 w 3110696"/>
              <a:gd name="connsiteY3" fmla="*/ 3339394 h 3505187"/>
              <a:gd name="connsiteX4" fmla="*/ 0 w 3110696"/>
              <a:gd name="connsiteY4" fmla="*/ 2774197 h 3505187"/>
              <a:gd name="connsiteX5" fmla="*/ 1678984 w 3110696"/>
              <a:gd name="connsiteY5" fmla="*/ 2004448 h 3505187"/>
              <a:gd name="connsiteX6" fmla="*/ 1895960 w 3110696"/>
              <a:gd name="connsiteY6" fmla="*/ 0 h 3505187"/>
              <a:gd name="connsiteX0" fmla="*/ 1892331 w 3110696"/>
              <a:gd name="connsiteY0" fmla="*/ 0 h 3497930"/>
              <a:gd name="connsiteX1" fmla="*/ 2815526 w 3110696"/>
              <a:gd name="connsiteY1" fmla="*/ 654004 h 3497930"/>
              <a:gd name="connsiteX2" fmla="*/ 2805194 w 3110696"/>
              <a:gd name="connsiteY2" fmla="*/ 2394981 h 3497930"/>
              <a:gd name="connsiteX3" fmla="*/ 813599 w 3110696"/>
              <a:gd name="connsiteY3" fmla="*/ 3332137 h 3497930"/>
              <a:gd name="connsiteX4" fmla="*/ 0 w 3110696"/>
              <a:gd name="connsiteY4" fmla="*/ 2766940 h 3497930"/>
              <a:gd name="connsiteX5" fmla="*/ 1678984 w 3110696"/>
              <a:gd name="connsiteY5" fmla="*/ 1997191 h 3497930"/>
              <a:gd name="connsiteX6" fmla="*/ 1892331 w 3110696"/>
              <a:gd name="connsiteY6" fmla="*/ 0 h 3497930"/>
              <a:gd name="connsiteX0" fmla="*/ 1892331 w 3110696"/>
              <a:gd name="connsiteY0" fmla="*/ 0 h 3497930"/>
              <a:gd name="connsiteX1" fmla="*/ 2815526 w 3110696"/>
              <a:gd name="connsiteY1" fmla="*/ 654004 h 3497930"/>
              <a:gd name="connsiteX2" fmla="*/ 2805194 w 3110696"/>
              <a:gd name="connsiteY2" fmla="*/ 2394981 h 3497930"/>
              <a:gd name="connsiteX3" fmla="*/ 813599 w 3110696"/>
              <a:gd name="connsiteY3" fmla="*/ 3332137 h 3497930"/>
              <a:gd name="connsiteX4" fmla="*/ 0 w 3110696"/>
              <a:gd name="connsiteY4" fmla="*/ 2766940 h 3497930"/>
              <a:gd name="connsiteX5" fmla="*/ 1678984 w 3110696"/>
              <a:gd name="connsiteY5" fmla="*/ 1997191 h 3497930"/>
              <a:gd name="connsiteX6" fmla="*/ 1892331 w 3110696"/>
              <a:gd name="connsiteY6" fmla="*/ 0 h 3497930"/>
              <a:gd name="connsiteX0" fmla="*/ 1892331 w 3110696"/>
              <a:gd name="connsiteY0" fmla="*/ 0 h 3497930"/>
              <a:gd name="connsiteX1" fmla="*/ 2815526 w 3110696"/>
              <a:gd name="connsiteY1" fmla="*/ 654004 h 3497930"/>
              <a:gd name="connsiteX2" fmla="*/ 2805194 w 3110696"/>
              <a:gd name="connsiteY2" fmla="*/ 2394981 h 3497930"/>
              <a:gd name="connsiteX3" fmla="*/ 813599 w 3110696"/>
              <a:gd name="connsiteY3" fmla="*/ 3332137 h 3497930"/>
              <a:gd name="connsiteX4" fmla="*/ 0 w 3110696"/>
              <a:gd name="connsiteY4" fmla="*/ 2756054 h 3497930"/>
              <a:gd name="connsiteX5" fmla="*/ 1678984 w 3110696"/>
              <a:gd name="connsiteY5" fmla="*/ 1997191 h 3497930"/>
              <a:gd name="connsiteX6" fmla="*/ 1892331 w 3110696"/>
              <a:gd name="connsiteY6" fmla="*/ 0 h 349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696" h="3497930">
                <a:moveTo>
                  <a:pt x="1892331" y="0"/>
                </a:moveTo>
                <a:lnTo>
                  <a:pt x="2815526" y="654004"/>
                </a:lnTo>
                <a:cubicBezTo>
                  <a:pt x="3292530" y="996689"/>
                  <a:pt x="3118604" y="1866316"/>
                  <a:pt x="2805194" y="2394981"/>
                </a:cubicBezTo>
                <a:cubicBezTo>
                  <a:pt x="1966564" y="3660676"/>
                  <a:pt x="1152779" y="3618917"/>
                  <a:pt x="813599" y="3332137"/>
                </a:cubicBezTo>
                <a:lnTo>
                  <a:pt x="0" y="2756054"/>
                </a:lnTo>
                <a:cubicBezTo>
                  <a:pt x="647485" y="2974752"/>
                  <a:pt x="1232977" y="2527577"/>
                  <a:pt x="1678984" y="1997191"/>
                </a:cubicBezTo>
                <a:cubicBezTo>
                  <a:pt x="1963120" y="1623510"/>
                  <a:pt x="2447072" y="594287"/>
                  <a:pt x="1892331" y="0"/>
                </a:cubicBezTo>
                <a:close/>
              </a:path>
            </a:pathLst>
          </a:custGeom>
          <a:gradFill flip="none" rotWithShape="1">
            <a:gsLst>
              <a:gs pos="55000">
                <a:srgbClr val="6FC04C"/>
              </a:gs>
              <a:gs pos="4000">
                <a:srgbClr val="539735"/>
              </a:gs>
              <a:gs pos="99000">
                <a:srgbClr val="539735"/>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171" name="Rectangle 6"/>
          <p:cNvSpPr/>
          <p:nvPr/>
        </p:nvSpPr>
        <p:spPr>
          <a:xfrm rot="19440000" flipH="1">
            <a:off x="2424331" y="3016758"/>
            <a:ext cx="973088" cy="152158"/>
          </a:xfrm>
          <a:custGeom>
            <a:avLst/>
            <a:gdLst>
              <a:gd name="connsiteX0" fmla="*/ 0 w 2758773"/>
              <a:gd name="connsiteY0" fmla="*/ 0 h 326997"/>
              <a:gd name="connsiteX1" fmla="*/ 2758773 w 2758773"/>
              <a:gd name="connsiteY1" fmla="*/ 0 h 326997"/>
              <a:gd name="connsiteX2" fmla="*/ 2758773 w 2758773"/>
              <a:gd name="connsiteY2" fmla="*/ 326997 h 326997"/>
              <a:gd name="connsiteX3" fmla="*/ 0 w 2758773"/>
              <a:gd name="connsiteY3" fmla="*/ 326997 h 326997"/>
              <a:gd name="connsiteX4" fmla="*/ 0 w 2758773"/>
              <a:gd name="connsiteY4" fmla="*/ 0 h 326997"/>
              <a:gd name="connsiteX0" fmla="*/ 0 w 2758773"/>
              <a:gd name="connsiteY0" fmla="*/ 0 h 333097"/>
              <a:gd name="connsiteX1" fmla="*/ 2758773 w 2758773"/>
              <a:gd name="connsiteY1" fmla="*/ 0 h 333097"/>
              <a:gd name="connsiteX2" fmla="*/ 2758773 w 2758773"/>
              <a:gd name="connsiteY2" fmla="*/ 326997 h 333097"/>
              <a:gd name="connsiteX3" fmla="*/ 2558842 w 2758773"/>
              <a:gd name="connsiteY3" fmla="*/ 333097 h 333097"/>
              <a:gd name="connsiteX4" fmla="*/ 0 w 2758773"/>
              <a:gd name="connsiteY4" fmla="*/ 326997 h 333097"/>
              <a:gd name="connsiteX5" fmla="*/ 0 w 2758773"/>
              <a:gd name="connsiteY5" fmla="*/ 0 h 333097"/>
              <a:gd name="connsiteX0" fmla="*/ 0 w 2758773"/>
              <a:gd name="connsiteY0" fmla="*/ 0 h 333097"/>
              <a:gd name="connsiteX1" fmla="*/ 2758773 w 2758773"/>
              <a:gd name="connsiteY1" fmla="*/ 0 h 333097"/>
              <a:gd name="connsiteX2" fmla="*/ 2558842 w 2758773"/>
              <a:gd name="connsiteY2" fmla="*/ 333097 h 333097"/>
              <a:gd name="connsiteX3" fmla="*/ 0 w 2758773"/>
              <a:gd name="connsiteY3" fmla="*/ 326997 h 333097"/>
              <a:gd name="connsiteX4" fmla="*/ 0 w 2758773"/>
              <a:gd name="connsiteY4" fmla="*/ 0 h 333097"/>
              <a:gd name="connsiteX0" fmla="*/ 0 w 2758773"/>
              <a:gd name="connsiteY0" fmla="*/ 0 h 333097"/>
              <a:gd name="connsiteX1" fmla="*/ 192346 w 2758773"/>
              <a:gd name="connsiteY1" fmla="*/ 2663 h 333097"/>
              <a:gd name="connsiteX2" fmla="*/ 2758773 w 2758773"/>
              <a:gd name="connsiteY2" fmla="*/ 0 h 333097"/>
              <a:gd name="connsiteX3" fmla="*/ 2558842 w 2758773"/>
              <a:gd name="connsiteY3" fmla="*/ 333097 h 333097"/>
              <a:gd name="connsiteX4" fmla="*/ 0 w 2758773"/>
              <a:gd name="connsiteY4" fmla="*/ 326997 h 333097"/>
              <a:gd name="connsiteX5" fmla="*/ 0 w 2758773"/>
              <a:gd name="connsiteY5" fmla="*/ 0 h 333097"/>
              <a:gd name="connsiteX0" fmla="*/ 0 w 2758773"/>
              <a:gd name="connsiteY0" fmla="*/ 326997 h 333097"/>
              <a:gd name="connsiteX1" fmla="*/ 192346 w 2758773"/>
              <a:gd name="connsiteY1" fmla="*/ 2663 h 333097"/>
              <a:gd name="connsiteX2" fmla="*/ 2758773 w 2758773"/>
              <a:gd name="connsiteY2" fmla="*/ 0 h 333097"/>
              <a:gd name="connsiteX3" fmla="*/ 2558842 w 2758773"/>
              <a:gd name="connsiteY3" fmla="*/ 333097 h 333097"/>
              <a:gd name="connsiteX4" fmla="*/ 0 w 2758773"/>
              <a:gd name="connsiteY4" fmla="*/ 326997 h 333097"/>
              <a:gd name="connsiteX0" fmla="*/ 0 w 2703021"/>
              <a:gd name="connsiteY0" fmla="*/ 335828 h 335828"/>
              <a:gd name="connsiteX1" fmla="*/ 136594 w 2703021"/>
              <a:gd name="connsiteY1" fmla="*/ 2663 h 335828"/>
              <a:gd name="connsiteX2" fmla="*/ 2703021 w 2703021"/>
              <a:gd name="connsiteY2" fmla="*/ 0 h 335828"/>
              <a:gd name="connsiteX3" fmla="*/ 2503090 w 2703021"/>
              <a:gd name="connsiteY3" fmla="*/ 333097 h 335828"/>
              <a:gd name="connsiteX4" fmla="*/ 0 w 2703021"/>
              <a:gd name="connsiteY4" fmla="*/ 335828 h 335828"/>
              <a:gd name="connsiteX0" fmla="*/ 0 w 2743567"/>
              <a:gd name="connsiteY0" fmla="*/ 329405 h 333097"/>
              <a:gd name="connsiteX1" fmla="*/ 177140 w 2743567"/>
              <a:gd name="connsiteY1" fmla="*/ 2663 h 333097"/>
              <a:gd name="connsiteX2" fmla="*/ 2743567 w 2743567"/>
              <a:gd name="connsiteY2" fmla="*/ 0 h 333097"/>
              <a:gd name="connsiteX3" fmla="*/ 2543636 w 2743567"/>
              <a:gd name="connsiteY3" fmla="*/ 333097 h 333097"/>
              <a:gd name="connsiteX4" fmla="*/ 0 w 2743567"/>
              <a:gd name="connsiteY4" fmla="*/ 329405 h 333097"/>
              <a:gd name="connsiteX0" fmla="*/ 0 w 2743567"/>
              <a:gd name="connsiteY0" fmla="*/ 329405 h 338693"/>
              <a:gd name="connsiteX1" fmla="*/ 177140 w 2743567"/>
              <a:gd name="connsiteY1" fmla="*/ 2663 h 338693"/>
              <a:gd name="connsiteX2" fmla="*/ 2743567 w 2743567"/>
              <a:gd name="connsiteY2" fmla="*/ 0 h 338693"/>
              <a:gd name="connsiteX3" fmla="*/ 2529761 w 2743567"/>
              <a:gd name="connsiteY3" fmla="*/ 338693 h 338693"/>
              <a:gd name="connsiteX4" fmla="*/ 0 w 2743567"/>
              <a:gd name="connsiteY4" fmla="*/ 329405 h 338693"/>
              <a:gd name="connsiteX0" fmla="*/ 0 w 2736365"/>
              <a:gd name="connsiteY0" fmla="*/ 333143 h 342431"/>
              <a:gd name="connsiteX1" fmla="*/ 177140 w 2736365"/>
              <a:gd name="connsiteY1" fmla="*/ 6401 h 342431"/>
              <a:gd name="connsiteX2" fmla="*/ 2736365 w 2736365"/>
              <a:gd name="connsiteY2" fmla="*/ 0 h 342431"/>
              <a:gd name="connsiteX3" fmla="*/ 2529761 w 2736365"/>
              <a:gd name="connsiteY3" fmla="*/ 342431 h 342431"/>
              <a:gd name="connsiteX4" fmla="*/ 0 w 2736365"/>
              <a:gd name="connsiteY4" fmla="*/ 333143 h 342431"/>
              <a:gd name="connsiteX0" fmla="*/ 0 w 2736365"/>
              <a:gd name="connsiteY0" fmla="*/ 341774 h 351062"/>
              <a:gd name="connsiteX1" fmla="*/ 148181 w 2736365"/>
              <a:gd name="connsiteY1" fmla="*/ 0 h 351062"/>
              <a:gd name="connsiteX2" fmla="*/ 2736365 w 2736365"/>
              <a:gd name="connsiteY2" fmla="*/ 8631 h 351062"/>
              <a:gd name="connsiteX3" fmla="*/ 2529761 w 2736365"/>
              <a:gd name="connsiteY3" fmla="*/ 351062 h 351062"/>
              <a:gd name="connsiteX4" fmla="*/ 0 w 2736365"/>
              <a:gd name="connsiteY4" fmla="*/ 341774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681" h="351062">
                <a:moveTo>
                  <a:pt x="0" y="341405"/>
                </a:moveTo>
                <a:cubicBezTo>
                  <a:pt x="82891" y="221178"/>
                  <a:pt x="122498" y="132400"/>
                  <a:pt x="172497" y="0"/>
                </a:cubicBezTo>
                <a:lnTo>
                  <a:pt x="2760681" y="8631"/>
                </a:lnTo>
                <a:lnTo>
                  <a:pt x="2554077" y="351062"/>
                </a:lnTo>
                <a:lnTo>
                  <a:pt x="0" y="341405"/>
                </a:lnTo>
                <a:close/>
              </a:path>
            </a:pathLst>
          </a:cu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172" name="Rectangle 7"/>
          <p:cNvSpPr/>
          <p:nvPr/>
        </p:nvSpPr>
        <p:spPr>
          <a:xfrm rot="19440000" flipH="1">
            <a:off x="3002504" y="2972910"/>
            <a:ext cx="550567" cy="76916"/>
          </a:xfrm>
          <a:custGeom>
            <a:avLst/>
            <a:gdLst>
              <a:gd name="connsiteX0" fmla="*/ 0 w 1380793"/>
              <a:gd name="connsiteY0" fmla="*/ 0 h 268637"/>
              <a:gd name="connsiteX1" fmla="*/ 1380793 w 1380793"/>
              <a:gd name="connsiteY1" fmla="*/ 0 h 268637"/>
              <a:gd name="connsiteX2" fmla="*/ 1380793 w 1380793"/>
              <a:gd name="connsiteY2" fmla="*/ 268637 h 268637"/>
              <a:gd name="connsiteX3" fmla="*/ 0 w 1380793"/>
              <a:gd name="connsiteY3" fmla="*/ 268637 h 268637"/>
              <a:gd name="connsiteX4" fmla="*/ 0 w 1380793"/>
              <a:gd name="connsiteY4" fmla="*/ 0 h 268637"/>
              <a:gd name="connsiteX0" fmla="*/ 187583 w 1568376"/>
              <a:gd name="connsiteY0" fmla="*/ 0 h 268637"/>
              <a:gd name="connsiteX1" fmla="*/ 1568376 w 1568376"/>
              <a:gd name="connsiteY1" fmla="*/ 0 h 268637"/>
              <a:gd name="connsiteX2" fmla="*/ 1568376 w 1568376"/>
              <a:gd name="connsiteY2" fmla="*/ 268637 h 268637"/>
              <a:gd name="connsiteX3" fmla="*/ 0 w 1568376"/>
              <a:gd name="connsiteY3" fmla="*/ 168655 h 268637"/>
              <a:gd name="connsiteX4" fmla="*/ 187583 w 1568376"/>
              <a:gd name="connsiteY4" fmla="*/ 0 h 268637"/>
              <a:gd name="connsiteX0" fmla="*/ 187583 w 1568376"/>
              <a:gd name="connsiteY0" fmla="*/ 0 h 168655"/>
              <a:gd name="connsiteX1" fmla="*/ 1568376 w 1568376"/>
              <a:gd name="connsiteY1" fmla="*/ 0 h 168655"/>
              <a:gd name="connsiteX2" fmla="*/ 1291164 w 1568376"/>
              <a:gd name="connsiteY2" fmla="*/ 150760 h 168655"/>
              <a:gd name="connsiteX3" fmla="*/ 0 w 1568376"/>
              <a:gd name="connsiteY3" fmla="*/ 168655 h 168655"/>
              <a:gd name="connsiteX4" fmla="*/ 187583 w 1568376"/>
              <a:gd name="connsiteY4" fmla="*/ 0 h 168655"/>
              <a:gd name="connsiteX0" fmla="*/ 187583 w 1568376"/>
              <a:gd name="connsiteY0" fmla="*/ 0 h 168655"/>
              <a:gd name="connsiteX1" fmla="*/ 1568376 w 1568376"/>
              <a:gd name="connsiteY1" fmla="*/ 0 h 168655"/>
              <a:gd name="connsiteX2" fmla="*/ 1291164 w 1568376"/>
              <a:gd name="connsiteY2" fmla="*/ 150760 h 168655"/>
              <a:gd name="connsiteX3" fmla="*/ 0 w 1568376"/>
              <a:gd name="connsiteY3" fmla="*/ 168655 h 168655"/>
              <a:gd name="connsiteX4" fmla="*/ 187583 w 1568376"/>
              <a:gd name="connsiteY4" fmla="*/ 0 h 168655"/>
              <a:gd name="connsiteX0" fmla="*/ 187583 w 1568376"/>
              <a:gd name="connsiteY0" fmla="*/ 0 h 168655"/>
              <a:gd name="connsiteX1" fmla="*/ 1568376 w 1568376"/>
              <a:gd name="connsiteY1" fmla="*/ 0 h 168655"/>
              <a:gd name="connsiteX2" fmla="*/ 1291164 w 1568376"/>
              <a:gd name="connsiteY2" fmla="*/ 150760 h 168655"/>
              <a:gd name="connsiteX3" fmla="*/ 0 w 1568376"/>
              <a:gd name="connsiteY3" fmla="*/ 168655 h 168655"/>
              <a:gd name="connsiteX4" fmla="*/ 187583 w 1568376"/>
              <a:gd name="connsiteY4" fmla="*/ 0 h 168655"/>
              <a:gd name="connsiteX0" fmla="*/ 187583 w 1561977"/>
              <a:gd name="connsiteY0" fmla="*/ 8807 h 177462"/>
              <a:gd name="connsiteX1" fmla="*/ 1561977 w 1561977"/>
              <a:gd name="connsiteY1" fmla="*/ 0 h 177462"/>
              <a:gd name="connsiteX2" fmla="*/ 1291164 w 1561977"/>
              <a:gd name="connsiteY2" fmla="*/ 159567 h 177462"/>
              <a:gd name="connsiteX3" fmla="*/ 0 w 1561977"/>
              <a:gd name="connsiteY3" fmla="*/ 177462 h 177462"/>
              <a:gd name="connsiteX4" fmla="*/ 187583 w 1561977"/>
              <a:gd name="connsiteY4" fmla="*/ 8807 h 177462"/>
              <a:gd name="connsiteX0" fmla="*/ 187583 w 1561977"/>
              <a:gd name="connsiteY0" fmla="*/ 8807 h 177462"/>
              <a:gd name="connsiteX1" fmla="*/ 1561977 w 1561977"/>
              <a:gd name="connsiteY1" fmla="*/ 0 h 177462"/>
              <a:gd name="connsiteX2" fmla="*/ 1291164 w 1561977"/>
              <a:gd name="connsiteY2" fmla="*/ 159567 h 177462"/>
              <a:gd name="connsiteX3" fmla="*/ 0 w 1561977"/>
              <a:gd name="connsiteY3" fmla="*/ 177462 h 177462"/>
              <a:gd name="connsiteX4" fmla="*/ 187583 w 1561977"/>
              <a:gd name="connsiteY4" fmla="*/ 8807 h 1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977" h="177462">
                <a:moveTo>
                  <a:pt x="187583" y="8807"/>
                </a:moveTo>
                <a:lnTo>
                  <a:pt x="1561977" y="0"/>
                </a:lnTo>
                <a:cubicBezTo>
                  <a:pt x="1470556" y="76298"/>
                  <a:pt x="1411290" y="121102"/>
                  <a:pt x="1291164" y="159567"/>
                </a:cubicBezTo>
                <a:lnTo>
                  <a:pt x="0" y="177462"/>
                </a:lnTo>
                <a:lnTo>
                  <a:pt x="187583" y="8807"/>
                </a:lnTo>
                <a:close/>
              </a:path>
            </a:pathLst>
          </a:cu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173" name="Rounded Rectangle 172"/>
          <p:cNvSpPr/>
          <p:nvPr/>
        </p:nvSpPr>
        <p:spPr>
          <a:xfrm rot="240000" flipH="1">
            <a:off x="2694915" y="2314089"/>
            <a:ext cx="65626" cy="129583"/>
          </a:xfrm>
          <a:prstGeom prst="roundRect">
            <a:avLst>
              <a:gd name="adj" fmla="val 40991"/>
            </a:avLst>
          </a:prstGeom>
          <a:gradFill flip="none" rotWithShape="1">
            <a:gsLst>
              <a:gs pos="25000">
                <a:srgbClr val="D3D3D3"/>
              </a:gs>
              <a:gs pos="65000">
                <a:schemeClr val="bg1">
                  <a:lumMod val="50000"/>
                </a:schemeClr>
              </a:gs>
            </a:gsLst>
            <a:lin ang="2700000" scaled="1"/>
            <a:tileRect/>
          </a:gra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174" name="Rounded Rectangle 173"/>
          <p:cNvSpPr/>
          <p:nvPr/>
        </p:nvSpPr>
        <p:spPr>
          <a:xfrm rot="240000" flipH="1">
            <a:off x="2686565" y="2339713"/>
            <a:ext cx="48540" cy="121460"/>
          </a:xfrm>
          <a:prstGeom prst="roundRect">
            <a:avLst>
              <a:gd name="adj" fmla="val 40991"/>
            </a:avLst>
          </a:prstGeom>
          <a:gradFill>
            <a:gsLst>
              <a:gs pos="100000">
                <a:schemeClr val="bg1">
                  <a:lumMod val="50000"/>
                </a:schemeClr>
              </a:gs>
              <a:gs pos="70000">
                <a:schemeClr val="bg1">
                  <a:lumMod val="85000"/>
                </a:schemeClr>
              </a:gs>
              <a:gs pos="58158">
                <a:srgbClr val="D3D3D3"/>
              </a:gs>
              <a:gs pos="8000">
                <a:schemeClr val="bg1">
                  <a:lumMod val="5000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175" name="Rectangle 14"/>
          <p:cNvSpPr/>
          <p:nvPr/>
        </p:nvSpPr>
        <p:spPr>
          <a:xfrm flipH="1">
            <a:off x="2696577" y="1259354"/>
            <a:ext cx="952305" cy="1133045"/>
          </a:xfrm>
          <a:custGeom>
            <a:avLst/>
            <a:gdLst>
              <a:gd name="connsiteX0" fmla="*/ 0 w 2797629"/>
              <a:gd name="connsiteY0" fmla="*/ 0 h 1741715"/>
              <a:gd name="connsiteX1" fmla="*/ 2797629 w 2797629"/>
              <a:gd name="connsiteY1" fmla="*/ 0 h 1741715"/>
              <a:gd name="connsiteX2" fmla="*/ 2797629 w 2797629"/>
              <a:gd name="connsiteY2" fmla="*/ 1741715 h 1741715"/>
              <a:gd name="connsiteX3" fmla="*/ 0 w 2797629"/>
              <a:gd name="connsiteY3" fmla="*/ 1741715 h 1741715"/>
              <a:gd name="connsiteX4" fmla="*/ 0 w 2797629"/>
              <a:gd name="connsiteY4" fmla="*/ 0 h 1741715"/>
              <a:gd name="connsiteX0" fmla="*/ 203200 w 2797629"/>
              <a:gd name="connsiteY0" fmla="*/ 261815 h 1741715"/>
              <a:gd name="connsiteX1" fmla="*/ 2797629 w 2797629"/>
              <a:gd name="connsiteY1" fmla="*/ 0 h 1741715"/>
              <a:gd name="connsiteX2" fmla="*/ 2797629 w 2797629"/>
              <a:gd name="connsiteY2" fmla="*/ 1741715 h 1741715"/>
              <a:gd name="connsiteX3" fmla="*/ 0 w 2797629"/>
              <a:gd name="connsiteY3" fmla="*/ 1741715 h 1741715"/>
              <a:gd name="connsiteX4" fmla="*/ 203200 w 2797629"/>
              <a:gd name="connsiteY4" fmla="*/ 261815 h 1741715"/>
              <a:gd name="connsiteX0" fmla="*/ 222739 w 2797629"/>
              <a:gd name="connsiteY0" fmla="*/ 140677 h 1741715"/>
              <a:gd name="connsiteX1" fmla="*/ 2797629 w 2797629"/>
              <a:gd name="connsiteY1" fmla="*/ 0 h 1741715"/>
              <a:gd name="connsiteX2" fmla="*/ 2797629 w 2797629"/>
              <a:gd name="connsiteY2" fmla="*/ 1741715 h 1741715"/>
              <a:gd name="connsiteX3" fmla="*/ 0 w 2797629"/>
              <a:gd name="connsiteY3" fmla="*/ 1741715 h 1741715"/>
              <a:gd name="connsiteX4" fmla="*/ 222739 w 2797629"/>
              <a:gd name="connsiteY4" fmla="*/ 140677 h 1741715"/>
              <a:gd name="connsiteX0" fmla="*/ 0 w 2574890"/>
              <a:gd name="connsiteY0" fmla="*/ 321546 h 1922584"/>
              <a:gd name="connsiteX1" fmla="*/ 2574890 w 2574890"/>
              <a:gd name="connsiteY1" fmla="*/ 180869 h 1922584"/>
              <a:gd name="connsiteX2" fmla="*/ 2574890 w 2574890"/>
              <a:gd name="connsiteY2" fmla="*/ 1922584 h 1922584"/>
              <a:gd name="connsiteX3" fmla="*/ 562707 w 2574890"/>
              <a:gd name="connsiteY3" fmla="*/ 0 h 1922584"/>
              <a:gd name="connsiteX4" fmla="*/ 0 w 2574890"/>
              <a:gd name="connsiteY4" fmla="*/ 321546 h 1922584"/>
              <a:gd name="connsiteX0" fmla="*/ 0 w 2574890"/>
              <a:gd name="connsiteY0" fmla="*/ 321546 h 321546"/>
              <a:gd name="connsiteX1" fmla="*/ 2574890 w 2574890"/>
              <a:gd name="connsiteY1" fmla="*/ 180869 h 321546"/>
              <a:gd name="connsiteX2" fmla="*/ 1730829 w 2574890"/>
              <a:gd name="connsiteY2" fmla="*/ 156307 h 321546"/>
              <a:gd name="connsiteX3" fmla="*/ 562707 w 2574890"/>
              <a:gd name="connsiteY3" fmla="*/ 0 h 321546"/>
              <a:gd name="connsiteX4" fmla="*/ 0 w 2574890"/>
              <a:gd name="connsiteY4" fmla="*/ 321546 h 321546"/>
              <a:gd name="connsiteX0" fmla="*/ 0 w 2574890"/>
              <a:gd name="connsiteY0" fmla="*/ 176962 h 176962"/>
              <a:gd name="connsiteX1" fmla="*/ 2574890 w 2574890"/>
              <a:gd name="connsiteY1" fmla="*/ 36285 h 176962"/>
              <a:gd name="connsiteX2" fmla="*/ 1730829 w 2574890"/>
              <a:gd name="connsiteY2" fmla="*/ 11723 h 176962"/>
              <a:gd name="connsiteX3" fmla="*/ 113322 w 2574890"/>
              <a:gd name="connsiteY3" fmla="*/ 0 h 176962"/>
              <a:gd name="connsiteX4" fmla="*/ 0 w 2574890"/>
              <a:gd name="connsiteY4" fmla="*/ 176962 h 176962"/>
              <a:gd name="connsiteX0" fmla="*/ 0 w 2574890"/>
              <a:gd name="connsiteY0" fmla="*/ 176962 h 176962"/>
              <a:gd name="connsiteX1" fmla="*/ 851596 w 2574890"/>
              <a:gd name="connsiteY1" fmla="*/ 129070 h 176962"/>
              <a:gd name="connsiteX2" fmla="*/ 2574890 w 2574890"/>
              <a:gd name="connsiteY2" fmla="*/ 36285 h 176962"/>
              <a:gd name="connsiteX3" fmla="*/ 1730829 w 2574890"/>
              <a:gd name="connsiteY3" fmla="*/ 11723 h 176962"/>
              <a:gd name="connsiteX4" fmla="*/ 113322 w 2574890"/>
              <a:gd name="connsiteY4" fmla="*/ 0 h 176962"/>
              <a:gd name="connsiteX5" fmla="*/ 0 w 2574890"/>
              <a:gd name="connsiteY5" fmla="*/ 176962 h 176962"/>
              <a:gd name="connsiteX0" fmla="*/ 0 w 2574890"/>
              <a:gd name="connsiteY0" fmla="*/ 1224107 h 1224107"/>
              <a:gd name="connsiteX1" fmla="*/ 316242 w 2574890"/>
              <a:gd name="connsiteY1" fmla="*/ 0 h 1224107"/>
              <a:gd name="connsiteX2" fmla="*/ 2574890 w 2574890"/>
              <a:gd name="connsiteY2" fmla="*/ 1083430 h 1224107"/>
              <a:gd name="connsiteX3" fmla="*/ 1730829 w 2574890"/>
              <a:gd name="connsiteY3" fmla="*/ 1058868 h 1224107"/>
              <a:gd name="connsiteX4" fmla="*/ 113322 w 2574890"/>
              <a:gd name="connsiteY4" fmla="*/ 1047145 h 1224107"/>
              <a:gd name="connsiteX5" fmla="*/ 0 w 2574890"/>
              <a:gd name="connsiteY5" fmla="*/ 1224107 h 1224107"/>
              <a:gd name="connsiteX0" fmla="*/ 0 w 2676490"/>
              <a:gd name="connsiteY0" fmla="*/ 1224107 h 1931400"/>
              <a:gd name="connsiteX1" fmla="*/ 316242 w 2676490"/>
              <a:gd name="connsiteY1" fmla="*/ 0 h 1931400"/>
              <a:gd name="connsiteX2" fmla="*/ 2676490 w 2676490"/>
              <a:gd name="connsiteY2" fmla="*/ 1931400 h 1931400"/>
              <a:gd name="connsiteX3" fmla="*/ 1730829 w 2676490"/>
              <a:gd name="connsiteY3" fmla="*/ 1058868 h 1931400"/>
              <a:gd name="connsiteX4" fmla="*/ 113322 w 2676490"/>
              <a:gd name="connsiteY4" fmla="*/ 1047145 h 1931400"/>
              <a:gd name="connsiteX5" fmla="*/ 0 w 2676490"/>
              <a:gd name="connsiteY5" fmla="*/ 1224107 h 1931400"/>
              <a:gd name="connsiteX0" fmla="*/ 0 w 2676490"/>
              <a:gd name="connsiteY0" fmla="*/ 1224107 h 1931400"/>
              <a:gd name="connsiteX1" fmla="*/ 316242 w 2676490"/>
              <a:gd name="connsiteY1" fmla="*/ 0 h 1931400"/>
              <a:gd name="connsiteX2" fmla="*/ 2676490 w 2676490"/>
              <a:gd name="connsiteY2" fmla="*/ 1931400 h 1931400"/>
              <a:gd name="connsiteX3" fmla="*/ 2109873 w 2676490"/>
              <a:gd name="connsiteY3" fmla="*/ 1410677 h 1931400"/>
              <a:gd name="connsiteX4" fmla="*/ 1730829 w 2676490"/>
              <a:gd name="connsiteY4" fmla="*/ 1058868 h 1931400"/>
              <a:gd name="connsiteX5" fmla="*/ 113322 w 2676490"/>
              <a:gd name="connsiteY5" fmla="*/ 1047145 h 1931400"/>
              <a:gd name="connsiteX6" fmla="*/ 0 w 2676490"/>
              <a:gd name="connsiteY6" fmla="*/ 1224107 h 1931400"/>
              <a:gd name="connsiteX0" fmla="*/ 0 w 2719473"/>
              <a:gd name="connsiteY0" fmla="*/ 1224107 h 1931400"/>
              <a:gd name="connsiteX1" fmla="*/ 316242 w 2719473"/>
              <a:gd name="connsiteY1" fmla="*/ 0 h 1931400"/>
              <a:gd name="connsiteX2" fmla="*/ 2676490 w 2719473"/>
              <a:gd name="connsiteY2" fmla="*/ 1931400 h 1931400"/>
              <a:gd name="connsiteX3" fmla="*/ 2719473 w 2719473"/>
              <a:gd name="connsiteY3" fmla="*/ 1930401 h 1931400"/>
              <a:gd name="connsiteX4" fmla="*/ 1730829 w 2719473"/>
              <a:gd name="connsiteY4" fmla="*/ 1058868 h 1931400"/>
              <a:gd name="connsiteX5" fmla="*/ 113322 w 2719473"/>
              <a:gd name="connsiteY5" fmla="*/ 1047145 h 1931400"/>
              <a:gd name="connsiteX6" fmla="*/ 0 w 2719473"/>
              <a:gd name="connsiteY6" fmla="*/ 1224107 h 1931400"/>
              <a:gd name="connsiteX0" fmla="*/ 0 w 2719473"/>
              <a:gd name="connsiteY0" fmla="*/ 1224107 h 1931400"/>
              <a:gd name="connsiteX1" fmla="*/ 316242 w 2719473"/>
              <a:gd name="connsiteY1" fmla="*/ 0 h 1931400"/>
              <a:gd name="connsiteX2" fmla="*/ 1742550 w 2719473"/>
              <a:gd name="connsiteY2" fmla="*/ 1160584 h 1931400"/>
              <a:gd name="connsiteX3" fmla="*/ 2676490 w 2719473"/>
              <a:gd name="connsiteY3" fmla="*/ 1931400 h 1931400"/>
              <a:gd name="connsiteX4" fmla="*/ 2719473 w 2719473"/>
              <a:gd name="connsiteY4" fmla="*/ 1930401 h 1931400"/>
              <a:gd name="connsiteX5" fmla="*/ 1730829 w 2719473"/>
              <a:gd name="connsiteY5" fmla="*/ 1058868 h 1931400"/>
              <a:gd name="connsiteX6" fmla="*/ 113322 w 2719473"/>
              <a:gd name="connsiteY6" fmla="*/ 1047145 h 1931400"/>
              <a:gd name="connsiteX7" fmla="*/ 0 w 2719473"/>
              <a:gd name="connsiteY7" fmla="*/ 1224107 h 1931400"/>
              <a:gd name="connsiteX0" fmla="*/ 0 w 2719473"/>
              <a:gd name="connsiteY0" fmla="*/ 1224107 h 1931400"/>
              <a:gd name="connsiteX1" fmla="*/ 316242 w 2719473"/>
              <a:gd name="connsiteY1" fmla="*/ 0 h 1931400"/>
              <a:gd name="connsiteX2" fmla="*/ 2231011 w 2719473"/>
              <a:gd name="connsiteY2" fmla="*/ 449384 h 1931400"/>
              <a:gd name="connsiteX3" fmla="*/ 2676490 w 2719473"/>
              <a:gd name="connsiteY3" fmla="*/ 1931400 h 1931400"/>
              <a:gd name="connsiteX4" fmla="*/ 2719473 w 2719473"/>
              <a:gd name="connsiteY4" fmla="*/ 1930401 h 1931400"/>
              <a:gd name="connsiteX5" fmla="*/ 1730829 w 2719473"/>
              <a:gd name="connsiteY5" fmla="*/ 1058868 h 1931400"/>
              <a:gd name="connsiteX6" fmla="*/ 113322 w 2719473"/>
              <a:gd name="connsiteY6" fmla="*/ 1047145 h 1931400"/>
              <a:gd name="connsiteX7" fmla="*/ 0 w 2719473"/>
              <a:gd name="connsiteY7" fmla="*/ 1224107 h 1931400"/>
              <a:gd name="connsiteX0" fmla="*/ 0 w 2719473"/>
              <a:gd name="connsiteY0" fmla="*/ 1224107 h 1931400"/>
              <a:gd name="connsiteX1" fmla="*/ 316242 w 2719473"/>
              <a:gd name="connsiteY1" fmla="*/ 0 h 1931400"/>
              <a:gd name="connsiteX2" fmla="*/ 2469380 w 2719473"/>
              <a:gd name="connsiteY2" fmla="*/ 379046 h 1931400"/>
              <a:gd name="connsiteX3" fmla="*/ 2676490 w 2719473"/>
              <a:gd name="connsiteY3" fmla="*/ 1931400 h 1931400"/>
              <a:gd name="connsiteX4" fmla="*/ 2719473 w 2719473"/>
              <a:gd name="connsiteY4" fmla="*/ 1930401 h 1931400"/>
              <a:gd name="connsiteX5" fmla="*/ 1730829 w 2719473"/>
              <a:gd name="connsiteY5" fmla="*/ 1058868 h 1931400"/>
              <a:gd name="connsiteX6" fmla="*/ 113322 w 2719473"/>
              <a:gd name="connsiteY6" fmla="*/ 1047145 h 1931400"/>
              <a:gd name="connsiteX7" fmla="*/ 0 w 2719473"/>
              <a:gd name="connsiteY7" fmla="*/ 1224107 h 1931400"/>
              <a:gd name="connsiteX0" fmla="*/ 0 w 2719473"/>
              <a:gd name="connsiteY0" fmla="*/ 1224107 h 1931400"/>
              <a:gd name="connsiteX1" fmla="*/ 316242 w 2719473"/>
              <a:gd name="connsiteY1" fmla="*/ 0 h 1931400"/>
              <a:gd name="connsiteX2" fmla="*/ 1578427 w 2719473"/>
              <a:gd name="connsiteY2" fmla="*/ 214923 h 1931400"/>
              <a:gd name="connsiteX3" fmla="*/ 2469380 w 2719473"/>
              <a:gd name="connsiteY3" fmla="*/ 379046 h 1931400"/>
              <a:gd name="connsiteX4" fmla="*/ 2676490 w 2719473"/>
              <a:gd name="connsiteY4" fmla="*/ 1931400 h 1931400"/>
              <a:gd name="connsiteX5" fmla="*/ 2719473 w 2719473"/>
              <a:gd name="connsiteY5" fmla="*/ 1930401 h 1931400"/>
              <a:gd name="connsiteX6" fmla="*/ 1730829 w 2719473"/>
              <a:gd name="connsiteY6" fmla="*/ 1058868 h 1931400"/>
              <a:gd name="connsiteX7" fmla="*/ 113322 w 2719473"/>
              <a:gd name="connsiteY7" fmla="*/ 1047145 h 1931400"/>
              <a:gd name="connsiteX8" fmla="*/ 0 w 2719473"/>
              <a:gd name="connsiteY8" fmla="*/ 1224107 h 1931400"/>
              <a:gd name="connsiteX0" fmla="*/ 0 w 2719473"/>
              <a:gd name="connsiteY0" fmla="*/ 1833707 h 2541000"/>
              <a:gd name="connsiteX1" fmla="*/ 316242 w 2719473"/>
              <a:gd name="connsiteY1" fmla="*/ 609600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16242 w 2719473"/>
              <a:gd name="connsiteY1" fmla="*/ 609600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63134 w 2719473"/>
              <a:gd name="connsiteY1" fmla="*/ 625231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43596 w 2719473"/>
              <a:gd name="connsiteY1" fmla="*/ 613508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43596 w 2719473"/>
              <a:gd name="connsiteY1" fmla="*/ 613508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72859 h 2580152"/>
              <a:gd name="connsiteX1" fmla="*/ 343596 w 2719473"/>
              <a:gd name="connsiteY1" fmla="*/ 652660 h 2580152"/>
              <a:gd name="connsiteX2" fmla="*/ 1765996 w 2719473"/>
              <a:gd name="connsiteY2" fmla="*/ 39152 h 2580152"/>
              <a:gd name="connsiteX3" fmla="*/ 2469380 w 2719473"/>
              <a:gd name="connsiteY3" fmla="*/ 1027798 h 2580152"/>
              <a:gd name="connsiteX4" fmla="*/ 2676490 w 2719473"/>
              <a:gd name="connsiteY4" fmla="*/ 2580152 h 2580152"/>
              <a:gd name="connsiteX5" fmla="*/ 2719473 w 2719473"/>
              <a:gd name="connsiteY5" fmla="*/ 2579153 h 2580152"/>
              <a:gd name="connsiteX6" fmla="*/ 1730829 w 2719473"/>
              <a:gd name="connsiteY6" fmla="*/ 1707620 h 2580152"/>
              <a:gd name="connsiteX7" fmla="*/ 113322 w 2719473"/>
              <a:gd name="connsiteY7" fmla="*/ 1695897 h 2580152"/>
              <a:gd name="connsiteX8" fmla="*/ 0 w 2719473"/>
              <a:gd name="connsiteY8" fmla="*/ 1872859 h 2580152"/>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66367"/>
              <a:gd name="connsiteY0" fmla="*/ 1892976 h 2599270"/>
              <a:gd name="connsiteX1" fmla="*/ 343596 w 2766367"/>
              <a:gd name="connsiteY1" fmla="*/ 672777 h 2599270"/>
              <a:gd name="connsiteX2" fmla="*/ 1765996 w 2766367"/>
              <a:gd name="connsiteY2" fmla="*/ 59269 h 2599270"/>
              <a:gd name="connsiteX3" fmla="*/ 2469380 w 2766367"/>
              <a:gd name="connsiteY3" fmla="*/ 1047915 h 2599270"/>
              <a:gd name="connsiteX4" fmla="*/ 2766367 w 2766367"/>
              <a:gd name="connsiteY4" fmla="*/ 2576823 h 2599270"/>
              <a:gd name="connsiteX5" fmla="*/ 2719473 w 2766367"/>
              <a:gd name="connsiteY5" fmla="*/ 2599270 h 2599270"/>
              <a:gd name="connsiteX6" fmla="*/ 1730829 w 2766367"/>
              <a:gd name="connsiteY6" fmla="*/ 1727737 h 2599270"/>
              <a:gd name="connsiteX7" fmla="*/ 113322 w 2766367"/>
              <a:gd name="connsiteY7" fmla="*/ 1716014 h 2599270"/>
              <a:gd name="connsiteX8" fmla="*/ 0 w 2766367"/>
              <a:gd name="connsiteY8" fmla="*/ 1892976 h 2599270"/>
              <a:gd name="connsiteX0" fmla="*/ 0 w 2766367"/>
              <a:gd name="connsiteY0" fmla="*/ 1892976 h 2576823"/>
              <a:gd name="connsiteX1" fmla="*/ 343596 w 2766367"/>
              <a:gd name="connsiteY1" fmla="*/ 672777 h 2576823"/>
              <a:gd name="connsiteX2" fmla="*/ 1765996 w 2766367"/>
              <a:gd name="connsiteY2" fmla="*/ 59269 h 2576823"/>
              <a:gd name="connsiteX3" fmla="*/ 2469380 w 2766367"/>
              <a:gd name="connsiteY3" fmla="*/ 1047915 h 2576823"/>
              <a:gd name="connsiteX4" fmla="*/ 2766367 w 2766367"/>
              <a:gd name="connsiteY4" fmla="*/ 2576823 h 2576823"/>
              <a:gd name="connsiteX5" fmla="*/ 2641319 w 2766367"/>
              <a:gd name="connsiteY5" fmla="*/ 2513300 h 2576823"/>
              <a:gd name="connsiteX6" fmla="*/ 1730829 w 2766367"/>
              <a:gd name="connsiteY6" fmla="*/ 1727737 h 2576823"/>
              <a:gd name="connsiteX7" fmla="*/ 113322 w 2766367"/>
              <a:gd name="connsiteY7" fmla="*/ 1716014 h 2576823"/>
              <a:gd name="connsiteX8" fmla="*/ 0 w 2766367"/>
              <a:gd name="connsiteY8" fmla="*/ 1892976 h 2576823"/>
              <a:gd name="connsiteX0" fmla="*/ 0 w 2766367"/>
              <a:gd name="connsiteY0" fmla="*/ 1892976 h 2587547"/>
              <a:gd name="connsiteX1" fmla="*/ 343596 w 2766367"/>
              <a:gd name="connsiteY1" fmla="*/ 672777 h 2587547"/>
              <a:gd name="connsiteX2" fmla="*/ 1765996 w 2766367"/>
              <a:gd name="connsiteY2" fmla="*/ 59269 h 2587547"/>
              <a:gd name="connsiteX3" fmla="*/ 2469380 w 2766367"/>
              <a:gd name="connsiteY3" fmla="*/ 1047915 h 2587547"/>
              <a:gd name="connsiteX4" fmla="*/ 2766367 w 2766367"/>
              <a:gd name="connsiteY4" fmla="*/ 2576823 h 2587547"/>
              <a:gd name="connsiteX5" fmla="*/ 2676489 w 2766367"/>
              <a:gd name="connsiteY5" fmla="*/ 2587547 h 2587547"/>
              <a:gd name="connsiteX6" fmla="*/ 1730829 w 2766367"/>
              <a:gd name="connsiteY6" fmla="*/ 1727737 h 2587547"/>
              <a:gd name="connsiteX7" fmla="*/ 113322 w 2766367"/>
              <a:gd name="connsiteY7" fmla="*/ 1716014 h 2587547"/>
              <a:gd name="connsiteX8" fmla="*/ 0 w 2766367"/>
              <a:gd name="connsiteY8" fmla="*/ 1892976 h 2587547"/>
              <a:gd name="connsiteX0" fmla="*/ 0 w 2707752"/>
              <a:gd name="connsiteY0" fmla="*/ 1892976 h 2587547"/>
              <a:gd name="connsiteX1" fmla="*/ 343596 w 2707752"/>
              <a:gd name="connsiteY1" fmla="*/ 672777 h 2587547"/>
              <a:gd name="connsiteX2" fmla="*/ 1765996 w 2707752"/>
              <a:gd name="connsiteY2" fmla="*/ 59269 h 2587547"/>
              <a:gd name="connsiteX3" fmla="*/ 2469380 w 2707752"/>
              <a:gd name="connsiteY3" fmla="*/ 1047915 h 2587547"/>
              <a:gd name="connsiteX4" fmla="*/ 2707752 w 2707752"/>
              <a:gd name="connsiteY4" fmla="*/ 2463500 h 2587547"/>
              <a:gd name="connsiteX5" fmla="*/ 2676489 w 2707752"/>
              <a:gd name="connsiteY5" fmla="*/ 2587547 h 2587547"/>
              <a:gd name="connsiteX6" fmla="*/ 1730829 w 2707752"/>
              <a:gd name="connsiteY6" fmla="*/ 1727737 h 2587547"/>
              <a:gd name="connsiteX7" fmla="*/ 113322 w 2707752"/>
              <a:gd name="connsiteY7" fmla="*/ 1716014 h 2587547"/>
              <a:gd name="connsiteX8" fmla="*/ 0 w 2707752"/>
              <a:gd name="connsiteY8" fmla="*/ 1892976 h 258754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76121 w 2731198"/>
              <a:gd name="connsiteY6" fmla="*/ 676568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914119 w 2731198"/>
              <a:gd name="connsiteY7" fmla="*/ 899424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48182 h 2559383"/>
              <a:gd name="connsiteX1" fmla="*/ 343596 w 2731198"/>
              <a:gd name="connsiteY1" fmla="*/ 627983 h 2559383"/>
              <a:gd name="connsiteX2" fmla="*/ 1769904 w 2731198"/>
              <a:gd name="connsiteY2" fmla="*/ 65275 h 2559383"/>
              <a:gd name="connsiteX3" fmla="*/ 2469380 w 2731198"/>
              <a:gd name="connsiteY3" fmla="*/ 1003121 h 2559383"/>
              <a:gd name="connsiteX4" fmla="*/ 2731198 w 2731198"/>
              <a:gd name="connsiteY4" fmla="*/ 2559383 h 2559383"/>
              <a:gd name="connsiteX5" fmla="*/ 2676489 w 2731198"/>
              <a:gd name="connsiteY5" fmla="*/ 2542753 h 2559383"/>
              <a:gd name="connsiteX6" fmla="*/ 1656583 w 2731198"/>
              <a:gd name="connsiteY6" fmla="*/ 96420 h 2559383"/>
              <a:gd name="connsiteX7" fmla="*/ 574150 w 2731198"/>
              <a:gd name="connsiteY7" fmla="*/ 479491 h 2559383"/>
              <a:gd name="connsiteX8" fmla="*/ 113322 w 2731198"/>
              <a:gd name="connsiteY8" fmla="*/ 1671220 h 2559383"/>
              <a:gd name="connsiteX9" fmla="*/ 0 w 2731198"/>
              <a:gd name="connsiteY9" fmla="*/ 1848182 h 2559383"/>
              <a:gd name="connsiteX0" fmla="*/ 0 w 2731198"/>
              <a:gd name="connsiteY0" fmla="*/ 1882550 h 2593751"/>
              <a:gd name="connsiteX1" fmla="*/ 343596 w 2731198"/>
              <a:gd name="connsiteY1" fmla="*/ 662351 h 2593751"/>
              <a:gd name="connsiteX2" fmla="*/ 1758181 w 2731198"/>
              <a:gd name="connsiteY2" fmla="*/ 60566 h 2593751"/>
              <a:gd name="connsiteX3" fmla="*/ 2469380 w 2731198"/>
              <a:gd name="connsiteY3" fmla="*/ 1037489 h 2593751"/>
              <a:gd name="connsiteX4" fmla="*/ 2731198 w 2731198"/>
              <a:gd name="connsiteY4" fmla="*/ 2593751 h 2593751"/>
              <a:gd name="connsiteX5" fmla="*/ 2676489 w 2731198"/>
              <a:gd name="connsiteY5" fmla="*/ 2577121 h 2593751"/>
              <a:gd name="connsiteX6" fmla="*/ 1656583 w 2731198"/>
              <a:gd name="connsiteY6" fmla="*/ 130788 h 2593751"/>
              <a:gd name="connsiteX7" fmla="*/ 574150 w 2731198"/>
              <a:gd name="connsiteY7" fmla="*/ 513859 h 2593751"/>
              <a:gd name="connsiteX8" fmla="*/ 113322 w 2731198"/>
              <a:gd name="connsiteY8" fmla="*/ 1705588 h 2593751"/>
              <a:gd name="connsiteX9" fmla="*/ 0 w 2731198"/>
              <a:gd name="connsiteY9" fmla="*/ 1882550 h 2593751"/>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49469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699937"/>
              <a:gd name="connsiteY0" fmla="*/ 1901231 h 2620248"/>
              <a:gd name="connsiteX1" fmla="*/ 343596 w 2699937"/>
              <a:gd name="connsiteY1" fmla="*/ 681032 h 2620248"/>
              <a:gd name="connsiteX2" fmla="*/ 1758181 w 2699937"/>
              <a:gd name="connsiteY2" fmla="*/ 79247 h 2620248"/>
              <a:gd name="connsiteX3" fmla="*/ 2469380 w 2699937"/>
              <a:gd name="connsiteY3" fmla="*/ 1056170 h 2620248"/>
              <a:gd name="connsiteX4" fmla="*/ 2699937 w 2699937"/>
              <a:gd name="connsiteY4" fmla="*/ 2620248 h 2620248"/>
              <a:gd name="connsiteX5" fmla="*/ 2676489 w 2699937"/>
              <a:gd name="connsiteY5" fmla="*/ 2595802 h 2620248"/>
              <a:gd name="connsiteX6" fmla="*/ 1656583 w 2699937"/>
              <a:gd name="connsiteY6" fmla="*/ 157284 h 2620248"/>
              <a:gd name="connsiteX7" fmla="*/ 574150 w 2699937"/>
              <a:gd name="connsiteY7" fmla="*/ 532540 h 2620248"/>
              <a:gd name="connsiteX8" fmla="*/ 113322 w 2699937"/>
              <a:gd name="connsiteY8" fmla="*/ 1724269 h 2620248"/>
              <a:gd name="connsiteX9" fmla="*/ 0 w 2699937"/>
              <a:gd name="connsiteY9" fmla="*/ 1901231 h 2620248"/>
              <a:gd name="connsiteX0" fmla="*/ 0 w 2701718"/>
              <a:gd name="connsiteY0" fmla="*/ 1901231 h 2620248"/>
              <a:gd name="connsiteX1" fmla="*/ 343596 w 2701718"/>
              <a:gd name="connsiteY1" fmla="*/ 681032 h 2620248"/>
              <a:gd name="connsiteX2" fmla="*/ 1758181 w 2701718"/>
              <a:gd name="connsiteY2" fmla="*/ 79247 h 2620248"/>
              <a:gd name="connsiteX3" fmla="*/ 2469380 w 2701718"/>
              <a:gd name="connsiteY3" fmla="*/ 1056170 h 2620248"/>
              <a:gd name="connsiteX4" fmla="*/ 2699937 w 2701718"/>
              <a:gd name="connsiteY4" fmla="*/ 2620248 h 2620248"/>
              <a:gd name="connsiteX5" fmla="*/ 2676489 w 2701718"/>
              <a:gd name="connsiteY5" fmla="*/ 2595802 h 2620248"/>
              <a:gd name="connsiteX6" fmla="*/ 1656583 w 2701718"/>
              <a:gd name="connsiteY6" fmla="*/ 157284 h 2620248"/>
              <a:gd name="connsiteX7" fmla="*/ 574150 w 2701718"/>
              <a:gd name="connsiteY7" fmla="*/ 532540 h 2620248"/>
              <a:gd name="connsiteX8" fmla="*/ 113322 w 2701718"/>
              <a:gd name="connsiteY8" fmla="*/ 1724269 h 2620248"/>
              <a:gd name="connsiteX9" fmla="*/ 0 w 2701718"/>
              <a:gd name="connsiteY9" fmla="*/ 1901231 h 2620248"/>
              <a:gd name="connsiteX0" fmla="*/ 0 w 2759915"/>
              <a:gd name="connsiteY0" fmla="*/ 1901231 h 2595802"/>
              <a:gd name="connsiteX1" fmla="*/ 343596 w 2759915"/>
              <a:gd name="connsiteY1" fmla="*/ 681032 h 2595802"/>
              <a:gd name="connsiteX2" fmla="*/ 1758181 w 2759915"/>
              <a:gd name="connsiteY2" fmla="*/ 79247 h 2595802"/>
              <a:gd name="connsiteX3" fmla="*/ 2469380 w 2759915"/>
              <a:gd name="connsiteY3" fmla="*/ 1056170 h 2595802"/>
              <a:gd name="connsiteX4" fmla="*/ 2758840 w 2759915"/>
              <a:gd name="connsiteY4" fmla="*/ 2522076 h 2595802"/>
              <a:gd name="connsiteX5" fmla="*/ 2676489 w 2759915"/>
              <a:gd name="connsiteY5" fmla="*/ 2595802 h 2595802"/>
              <a:gd name="connsiteX6" fmla="*/ 1656583 w 2759915"/>
              <a:gd name="connsiteY6" fmla="*/ 157284 h 2595802"/>
              <a:gd name="connsiteX7" fmla="*/ 574150 w 2759915"/>
              <a:gd name="connsiteY7" fmla="*/ 532540 h 2595802"/>
              <a:gd name="connsiteX8" fmla="*/ 113322 w 2759915"/>
              <a:gd name="connsiteY8" fmla="*/ 1724269 h 2595802"/>
              <a:gd name="connsiteX9" fmla="*/ 0 w 2759915"/>
              <a:gd name="connsiteY9" fmla="*/ 1901231 h 2595802"/>
              <a:gd name="connsiteX0" fmla="*/ 0 w 2676489"/>
              <a:gd name="connsiteY0" fmla="*/ 1901231 h 2595802"/>
              <a:gd name="connsiteX1" fmla="*/ 343596 w 2676489"/>
              <a:gd name="connsiteY1" fmla="*/ 681032 h 2595802"/>
              <a:gd name="connsiteX2" fmla="*/ 1758181 w 2676489"/>
              <a:gd name="connsiteY2" fmla="*/ 79247 h 2595802"/>
              <a:gd name="connsiteX3" fmla="*/ 2469380 w 2676489"/>
              <a:gd name="connsiteY3" fmla="*/ 1056170 h 2595802"/>
              <a:gd name="connsiteX4" fmla="*/ 2643839 w 2676489"/>
              <a:gd name="connsiteY4" fmla="*/ 2510856 h 2595802"/>
              <a:gd name="connsiteX5" fmla="*/ 2676489 w 2676489"/>
              <a:gd name="connsiteY5" fmla="*/ 2595802 h 2595802"/>
              <a:gd name="connsiteX6" fmla="*/ 1656583 w 2676489"/>
              <a:gd name="connsiteY6" fmla="*/ 157284 h 2595802"/>
              <a:gd name="connsiteX7" fmla="*/ 574150 w 2676489"/>
              <a:gd name="connsiteY7" fmla="*/ 532540 h 2595802"/>
              <a:gd name="connsiteX8" fmla="*/ 113322 w 2676489"/>
              <a:gd name="connsiteY8" fmla="*/ 1724269 h 2595802"/>
              <a:gd name="connsiteX9" fmla="*/ 0 w 2676489"/>
              <a:gd name="connsiteY9" fmla="*/ 1901231 h 2595802"/>
              <a:gd name="connsiteX0" fmla="*/ 0 w 2701718"/>
              <a:gd name="connsiteY0" fmla="*/ 1901231 h 2609028"/>
              <a:gd name="connsiteX1" fmla="*/ 343596 w 2701718"/>
              <a:gd name="connsiteY1" fmla="*/ 681032 h 2609028"/>
              <a:gd name="connsiteX2" fmla="*/ 1758181 w 2701718"/>
              <a:gd name="connsiteY2" fmla="*/ 79247 h 2609028"/>
              <a:gd name="connsiteX3" fmla="*/ 2469380 w 2701718"/>
              <a:gd name="connsiteY3" fmla="*/ 1056170 h 2609028"/>
              <a:gd name="connsiteX4" fmla="*/ 2699937 w 2701718"/>
              <a:gd name="connsiteY4" fmla="*/ 2609028 h 2609028"/>
              <a:gd name="connsiteX5" fmla="*/ 2676489 w 2701718"/>
              <a:gd name="connsiteY5" fmla="*/ 2595802 h 2609028"/>
              <a:gd name="connsiteX6" fmla="*/ 1656583 w 2701718"/>
              <a:gd name="connsiteY6" fmla="*/ 157284 h 2609028"/>
              <a:gd name="connsiteX7" fmla="*/ 574150 w 2701718"/>
              <a:gd name="connsiteY7" fmla="*/ 532540 h 2609028"/>
              <a:gd name="connsiteX8" fmla="*/ 113322 w 2701718"/>
              <a:gd name="connsiteY8" fmla="*/ 1724269 h 2609028"/>
              <a:gd name="connsiteX9" fmla="*/ 0 w 2701718"/>
              <a:gd name="connsiteY9" fmla="*/ 1901231 h 2609028"/>
              <a:gd name="connsiteX0" fmla="*/ 0 w 2701718"/>
              <a:gd name="connsiteY0" fmla="*/ 1901231 h 2609028"/>
              <a:gd name="connsiteX1" fmla="*/ 343596 w 2701718"/>
              <a:gd name="connsiteY1" fmla="*/ 681032 h 2609028"/>
              <a:gd name="connsiteX2" fmla="*/ 1758181 w 2701718"/>
              <a:gd name="connsiteY2" fmla="*/ 79247 h 2609028"/>
              <a:gd name="connsiteX3" fmla="*/ 2469380 w 2701718"/>
              <a:gd name="connsiteY3" fmla="*/ 1056170 h 2609028"/>
              <a:gd name="connsiteX4" fmla="*/ 2699937 w 2701718"/>
              <a:gd name="connsiteY4" fmla="*/ 2609028 h 2609028"/>
              <a:gd name="connsiteX5" fmla="*/ 2662582 w 2701718"/>
              <a:gd name="connsiteY5" fmla="*/ 2595802 h 2609028"/>
              <a:gd name="connsiteX6" fmla="*/ 1656583 w 2701718"/>
              <a:gd name="connsiteY6" fmla="*/ 157284 h 2609028"/>
              <a:gd name="connsiteX7" fmla="*/ 574150 w 2701718"/>
              <a:gd name="connsiteY7" fmla="*/ 532540 h 2609028"/>
              <a:gd name="connsiteX8" fmla="*/ 113322 w 2701718"/>
              <a:gd name="connsiteY8" fmla="*/ 1724269 h 2609028"/>
              <a:gd name="connsiteX9" fmla="*/ 0 w 2701718"/>
              <a:gd name="connsiteY9" fmla="*/ 1901231 h 2609028"/>
              <a:gd name="connsiteX0" fmla="*/ 0 w 2701718"/>
              <a:gd name="connsiteY0" fmla="*/ 1901231 h 2630571"/>
              <a:gd name="connsiteX1" fmla="*/ 343596 w 2701718"/>
              <a:gd name="connsiteY1" fmla="*/ 681032 h 2630571"/>
              <a:gd name="connsiteX2" fmla="*/ 1758181 w 2701718"/>
              <a:gd name="connsiteY2" fmla="*/ 79247 h 2630571"/>
              <a:gd name="connsiteX3" fmla="*/ 2469380 w 2701718"/>
              <a:gd name="connsiteY3" fmla="*/ 1056170 h 2630571"/>
              <a:gd name="connsiteX4" fmla="*/ 2699937 w 2701718"/>
              <a:gd name="connsiteY4" fmla="*/ 2609028 h 2630571"/>
              <a:gd name="connsiteX5" fmla="*/ 2662582 w 2701718"/>
              <a:gd name="connsiteY5" fmla="*/ 2630571 h 2630571"/>
              <a:gd name="connsiteX6" fmla="*/ 1656583 w 2701718"/>
              <a:gd name="connsiteY6" fmla="*/ 157284 h 2630571"/>
              <a:gd name="connsiteX7" fmla="*/ 574150 w 2701718"/>
              <a:gd name="connsiteY7" fmla="*/ 532540 h 2630571"/>
              <a:gd name="connsiteX8" fmla="*/ 113322 w 2701718"/>
              <a:gd name="connsiteY8" fmla="*/ 1724269 h 2630571"/>
              <a:gd name="connsiteX9" fmla="*/ 0 w 2701718"/>
              <a:gd name="connsiteY9" fmla="*/ 1901231 h 2630571"/>
              <a:gd name="connsiteX0" fmla="*/ 0 w 2701718"/>
              <a:gd name="connsiteY0" fmla="*/ 1901231 h 2630571"/>
              <a:gd name="connsiteX1" fmla="*/ 343596 w 2701718"/>
              <a:gd name="connsiteY1" fmla="*/ 681032 h 2630571"/>
              <a:gd name="connsiteX2" fmla="*/ 1758181 w 2701718"/>
              <a:gd name="connsiteY2" fmla="*/ 79247 h 2630571"/>
              <a:gd name="connsiteX3" fmla="*/ 2469380 w 2701718"/>
              <a:gd name="connsiteY3" fmla="*/ 1056170 h 2630571"/>
              <a:gd name="connsiteX4" fmla="*/ 2699937 w 2701718"/>
              <a:gd name="connsiteY4" fmla="*/ 2609028 h 2630571"/>
              <a:gd name="connsiteX5" fmla="*/ 2662582 w 2701718"/>
              <a:gd name="connsiteY5" fmla="*/ 2630571 h 2630571"/>
              <a:gd name="connsiteX6" fmla="*/ 1656583 w 2701718"/>
              <a:gd name="connsiteY6" fmla="*/ 157284 h 2630571"/>
              <a:gd name="connsiteX7" fmla="*/ 574150 w 2701718"/>
              <a:gd name="connsiteY7" fmla="*/ 532540 h 2630571"/>
              <a:gd name="connsiteX8" fmla="*/ 113322 w 2701718"/>
              <a:gd name="connsiteY8" fmla="*/ 1724269 h 2630571"/>
              <a:gd name="connsiteX9" fmla="*/ 0 w 2701718"/>
              <a:gd name="connsiteY9" fmla="*/ 1901231 h 2630571"/>
              <a:gd name="connsiteX0" fmla="*/ 0 w 2701718"/>
              <a:gd name="connsiteY0" fmla="*/ 1901231 h 2616351"/>
              <a:gd name="connsiteX1" fmla="*/ 343596 w 2701718"/>
              <a:gd name="connsiteY1" fmla="*/ 681032 h 2616351"/>
              <a:gd name="connsiteX2" fmla="*/ 1758181 w 2701718"/>
              <a:gd name="connsiteY2" fmla="*/ 79247 h 2616351"/>
              <a:gd name="connsiteX3" fmla="*/ 2469380 w 2701718"/>
              <a:gd name="connsiteY3" fmla="*/ 1056170 h 2616351"/>
              <a:gd name="connsiteX4" fmla="*/ 2699937 w 2701718"/>
              <a:gd name="connsiteY4" fmla="*/ 2609028 h 2616351"/>
              <a:gd name="connsiteX5" fmla="*/ 2662582 w 2701718"/>
              <a:gd name="connsiteY5" fmla="*/ 2613187 h 2616351"/>
              <a:gd name="connsiteX6" fmla="*/ 1656583 w 2701718"/>
              <a:gd name="connsiteY6" fmla="*/ 157284 h 2616351"/>
              <a:gd name="connsiteX7" fmla="*/ 574150 w 2701718"/>
              <a:gd name="connsiteY7" fmla="*/ 532540 h 2616351"/>
              <a:gd name="connsiteX8" fmla="*/ 113322 w 2701718"/>
              <a:gd name="connsiteY8" fmla="*/ 1724269 h 2616351"/>
              <a:gd name="connsiteX9" fmla="*/ 0 w 2701718"/>
              <a:gd name="connsiteY9" fmla="*/ 1901231 h 2616351"/>
              <a:gd name="connsiteX0" fmla="*/ 0 w 2701718"/>
              <a:gd name="connsiteY0" fmla="*/ 1901231 h 2627160"/>
              <a:gd name="connsiteX1" fmla="*/ 343596 w 2701718"/>
              <a:gd name="connsiteY1" fmla="*/ 681032 h 2627160"/>
              <a:gd name="connsiteX2" fmla="*/ 1758181 w 2701718"/>
              <a:gd name="connsiteY2" fmla="*/ 79247 h 2627160"/>
              <a:gd name="connsiteX3" fmla="*/ 2469380 w 2701718"/>
              <a:gd name="connsiteY3" fmla="*/ 1056170 h 2627160"/>
              <a:gd name="connsiteX4" fmla="*/ 2699937 w 2701718"/>
              <a:gd name="connsiteY4" fmla="*/ 2609028 h 2627160"/>
              <a:gd name="connsiteX5" fmla="*/ 2662582 w 2701718"/>
              <a:gd name="connsiteY5" fmla="*/ 2613187 h 2627160"/>
              <a:gd name="connsiteX6" fmla="*/ 1656583 w 2701718"/>
              <a:gd name="connsiteY6" fmla="*/ 157284 h 2627160"/>
              <a:gd name="connsiteX7" fmla="*/ 574150 w 2701718"/>
              <a:gd name="connsiteY7" fmla="*/ 532540 h 2627160"/>
              <a:gd name="connsiteX8" fmla="*/ 113322 w 2701718"/>
              <a:gd name="connsiteY8" fmla="*/ 1724269 h 2627160"/>
              <a:gd name="connsiteX9" fmla="*/ 0 w 2701718"/>
              <a:gd name="connsiteY9" fmla="*/ 1901231 h 2627160"/>
              <a:gd name="connsiteX0" fmla="*/ 0 w 2705130"/>
              <a:gd name="connsiteY0" fmla="*/ 1901231 h 2649951"/>
              <a:gd name="connsiteX1" fmla="*/ 343596 w 2705130"/>
              <a:gd name="connsiteY1" fmla="*/ 681032 h 2649951"/>
              <a:gd name="connsiteX2" fmla="*/ 1758181 w 2705130"/>
              <a:gd name="connsiteY2" fmla="*/ 79247 h 2649951"/>
              <a:gd name="connsiteX3" fmla="*/ 2469380 w 2705130"/>
              <a:gd name="connsiteY3" fmla="*/ 1056170 h 2649951"/>
              <a:gd name="connsiteX4" fmla="*/ 2703414 w 2705130"/>
              <a:gd name="connsiteY4" fmla="*/ 2636843 h 2649951"/>
              <a:gd name="connsiteX5" fmla="*/ 2662582 w 2705130"/>
              <a:gd name="connsiteY5" fmla="*/ 2613187 h 2649951"/>
              <a:gd name="connsiteX6" fmla="*/ 1656583 w 2705130"/>
              <a:gd name="connsiteY6" fmla="*/ 157284 h 2649951"/>
              <a:gd name="connsiteX7" fmla="*/ 574150 w 2705130"/>
              <a:gd name="connsiteY7" fmla="*/ 532540 h 2649951"/>
              <a:gd name="connsiteX8" fmla="*/ 113322 w 2705130"/>
              <a:gd name="connsiteY8" fmla="*/ 1724269 h 2649951"/>
              <a:gd name="connsiteX9" fmla="*/ 0 w 2705130"/>
              <a:gd name="connsiteY9" fmla="*/ 1901231 h 2649951"/>
              <a:gd name="connsiteX0" fmla="*/ 0 w 2701718"/>
              <a:gd name="connsiteY0" fmla="*/ 1901231 h 2624599"/>
              <a:gd name="connsiteX1" fmla="*/ 343596 w 2701718"/>
              <a:gd name="connsiteY1" fmla="*/ 681032 h 2624599"/>
              <a:gd name="connsiteX2" fmla="*/ 1758181 w 2701718"/>
              <a:gd name="connsiteY2" fmla="*/ 79247 h 2624599"/>
              <a:gd name="connsiteX3" fmla="*/ 2469380 w 2701718"/>
              <a:gd name="connsiteY3" fmla="*/ 1056170 h 2624599"/>
              <a:gd name="connsiteX4" fmla="*/ 2699937 w 2701718"/>
              <a:gd name="connsiteY4" fmla="*/ 2605552 h 2624599"/>
              <a:gd name="connsiteX5" fmla="*/ 2662582 w 2701718"/>
              <a:gd name="connsiteY5" fmla="*/ 2613187 h 2624599"/>
              <a:gd name="connsiteX6" fmla="*/ 1656583 w 2701718"/>
              <a:gd name="connsiteY6" fmla="*/ 157284 h 2624599"/>
              <a:gd name="connsiteX7" fmla="*/ 574150 w 2701718"/>
              <a:gd name="connsiteY7" fmla="*/ 532540 h 2624599"/>
              <a:gd name="connsiteX8" fmla="*/ 113322 w 2701718"/>
              <a:gd name="connsiteY8" fmla="*/ 1724269 h 2624599"/>
              <a:gd name="connsiteX9" fmla="*/ 0 w 2701718"/>
              <a:gd name="connsiteY9" fmla="*/ 1901231 h 2624599"/>
              <a:gd name="connsiteX0" fmla="*/ 0 w 2701718"/>
              <a:gd name="connsiteY0" fmla="*/ 1901231 h 2624599"/>
              <a:gd name="connsiteX1" fmla="*/ 343596 w 2701718"/>
              <a:gd name="connsiteY1" fmla="*/ 681032 h 2624599"/>
              <a:gd name="connsiteX2" fmla="*/ 1758181 w 2701718"/>
              <a:gd name="connsiteY2" fmla="*/ 79247 h 2624599"/>
              <a:gd name="connsiteX3" fmla="*/ 2469380 w 2701718"/>
              <a:gd name="connsiteY3" fmla="*/ 1056170 h 2624599"/>
              <a:gd name="connsiteX4" fmla="*/ 2699937 w 2701718"/>
              <a:gd name="connsiteY4" fmla="*/ 2605552 h 2624599"/>
              <a:gd name="connsiteX5" fmla="*/ 2641721 w 2701718"/>
              <a:gd name="connsiteY5" fmla="*/ 2613187 h 2624599"/>
              <a:gd name="connsiteX6" fmla="*/ 1656583 w 2701718"/>
              <a:gd name="connsiteY6" fmla="*/ 157284 h 2624599"/>
              <a:gd name="connsiteX7" fmla="*/ 574150 w 2701718"/>
              <a:gd name="connsiteY7" fmla="*/ 532540 h 2624599"/>
              <a:gd name="connsiteX8" fmla="*/ 113322 w 2701718"/>
              <a:gd name="connsiteY8" fmla="*/ 1724269 h 2624599"/>
              <a:gd name="connsiteX9" fmla="*/ 0 w 2701718"/>
              <a:gd name="connsiteY9" fmla="*/ 1901231 h 2624599"/>
              <a:gd name="connsiteX0" fmla="*/ 0 w 2701718"/>
              <a:gd name="connsiteY0" fmla="*/ 1901231 h 2631674"/>
              <a:gd name="connsiteX1" fmla="*/ 343596 w 2701718"/>
              <a:gd name="connsiteY1" fmla="*/ 681032 h 2631674"/>
              <a:gd name="connsiteX2" fmla="*/ 1758181 w 2701718"/>
              <a:gd name="connsiteY2" fmla="*/ 79247 h 2631674"/>
              <a:gd name="connsiteX3" fmla="*/ 2469380 w 2701718"/>
              <a:gd name="connsiteY3" fmla="*/ 1056170 h 2631674"/>
              <a:gd name="connsiteX4" fmla="*/ 2699937 w 2701718"/>
              <a:gd name="connsiteY4" fmla="*/ 2605552 h 2631674"/>
              <a:gd name="connsiteX5" fmla="*/ 2641721 w 2701718"/>
              <a:gd name="connsiteY5" fmla="*/ 2613187 h 2631674"/>
              <a:gd name="connsiteX6" fmla="*/ 1656583 w 2701718"/>
              <a:gd name="connsiteY6" fmla="*/ 157284 h 2631674"/>
              <a:gd name="connsiteX7" fmla="*/ 574150 w 2701718"/>
              <a:gd name="connsiteY7" fmla="*/ 532540 h 2631674"/>
              <a:gd name="connsiteX8" fmla="*/ 113322 w 2701718"/>
              <a:gd name="connsiteY8" fmla="*/ 1724269 h 2631674"/>
              <a:gd name="connsiteX9" fmla="*/ 0 w 2701718"/>
              <a:gd name="connsiteY9" fmla="*/ 1901231 h 2631674"/>
              <a:gd name="connsiteX0" fmla="*/ 0 w 2701718"/>
              <a:gd name="connsiteY0" fmla="*/ 1901231 h 2630206"/>
              <a:gd name="connsiteX1" fmla="*/ 343596 w 2701718"/>
              <a:gd name="connsiteY1" fmla="*/ 681032 h 2630206"/>
              <a:gd name="connsiteX2" fmla="*/ 1758181 w 2701718"/>
              <a:gd name="connsiteY2" fmla="*/ 79247 h 2630206"/>
              <a:gd name="connsiteX3" fmla="*/ 2469380 w 2701718"/>
              <a:gd name="connsiteY3" fmla="*/ 1056170 h 2630206"/>
              <a:gd name="connsiteX4" fmla="*/ 2699937 w 2701718"/>
              <a:gd name="connsiteY4" fmla="*/ 2605552 h 2630206"/>
              <a:gd name="connsiteX5" fmla="*/ 2666058 w 2701718"/>
              <a:gd name="connsiteY5" fmla="*/ 2609710 h 2630206"/>
              <a:gd name="connsiteX6" fmla="*/ 1656583 w 2701718"/>
              <a:gd name="connsiteY6" fmla="*/ 157284 h 2630206"/>
              <a:gd name="connsiteX7" fmla="*/ 574150 w 2701718"/>
              <a:gd name="connsiteY7" fmla="*/ 532540 h 2630206"/>
              <a:gd name="connsiteX8" fmla="*/ 113322 w 2701718"/>
              <a:gd name="connsiteY8" fmla="*/ 1724269 h 2630206"/>
              <a:gd name="connsiteX9" fmla="*/ 0 w 2701718"/>
              <a:gd name="connsiteY9" fmla="*/ 1901231 h 2630206"/>
              <a:gd name="connsiteX0" fmla="*/ 0 w 2701718"/>
              <a:gd name="connsiteY0" fmla="*/ 1901231 h 2630206"/>
              <a:gd name="connsiteX1" fmla="*/ 343596 w 2701718"/>
              <a:gd name="connsiteY1" fmla="*/ 681032 h 2630206"/>
              <a:gd name="connsiteX2" fmla="*/ 1758181 w 2701718"/>
              <a:gd name="connsiteY2" fmla="*/ 79247 h 2630206"/>
              <a:gd name="connsiteX3" fmla="*/ 2469380 w 2701718"/>
              <a:gd name="connsiteY3" fmla="*/ 1056170 h 2630206"/>
              <a:gd name="connsiteX4" fmla="*/ 2699937 w 2701718"/>
              <a:gd name="connsiteY4" fmla="*/ 2605552 h 2630206"/>
              <a:gd name="connsiteX5" fmla="*/ 2666058 w 2701718"/>
              <a:gd name="connsiteY5" fmla="*/ 2609710 h 2630206"/>
              <a:gd name="connsiteX6" fmla="*/ 1656583 w 2701718"/>
              <a:gd name="connsiteY6" fmla="*/ 157284 h 2630206"/>
              <a:gd name="connsiteX7" fmla="*/ 574150 w 2701718"/>
              <a:gd name="connsiteY7" fmla="*/ 532540 h 2630206"/>
              <a:gd name="connsiteX8" fmla="*/ 113322 w 2701718"/>
              <a:gd name="connsiteY8" fmla="*/ 1724269 h 2630206"/>
              <a:gd name="connsiteX9" fmla="*/ 0 w 2701718"/>
              <a:gd name="connsiteY9" fmla="*/ 1901231 h 2630206"/>
              <a:gd name="connsiteX0" fmla="*/ 0 w 2701718"/>
              <a:gd name="connsiteY0" fmla="*/ 1901231 h 2625954"/>
              <a:gd name="connsiteX1" fmla="*/ 343596 w 2701718"/>
              <a:gd name="connsiteY1" fmla="*/ 681032 h 2625954"/>
              <a:gd name="connsiteX2" fmla="*/ 1758181 w 2701718"/>
              <a:gd name="connsiteY2" fmla="*/ 79247 h 2625954"/>
              <a:gd name="connsiteX3" fmla="*/ 2469380 w 2701718"/>
              <a:gd name="connsiteY3" fmla="*/ 1056170 h 2625954"/>
              <a:gd name="connsiteX4" fmla="*/ 2699937 w 2701718"/>
              <a:gd name="connsiteY4" fmla="*/ 2605552 h 2625954"/>
              <a:gd name="connsiteX5" fmla="*/ 2666058 w 2701718"/>
              <a:gd name="connsiteY5" fmla="*/ 2609710 h 2625954"/>
              <a:gd name="connsiteX6" fmla="*/ 1656583 w 2701718"/>
              <a:gd name="connsiteY6" fmla="*/ 157284 h 2625954"/>
              <a:gd name="connsiteX7" fmla="*/ 574150 w 2701718"/>
              <a:gd name="connsiteY7" fmla="*/ 532540 h 2625954"/>
              <a:gd name="connsiteX8" fmla="*/ 113322 w 2701718"/>
              <a:gd name="connsiteY8" fmla="*/ 1724269 h 2625954"/>
              <a:gd name="connsiteX9" fmla="*/ 0 w 2701718"/>
              <a:gd name="connsiteY9" fmla="*/ 1901231 h 2625954"/>
              <a:gd name="connsiteX0" fmla="*/ 0 w 2701718"/>
              <a:gd name="connsiteY0" fmla="*/ 1901231 h 2625954"/>
              <a:gd name="connsiteX1" fmla="*/ 343596 w 2701718"/>
              <a:gd name="connsiteY1" fmla="*/ 681032 h 2625954"/>
              <a:gd name="connsiteX2" fmla="*/ 1758181 w 2701718"/>
              <a:gd name="connsiteY2" fmla="*/ 79247 h 2625954"/>
              <a:gd name="connsiteX3" fmla="*/ 2469380 w 2701718"/>
              <a:gd name="connsiteY3" fmla="*/ 1056170 h 2625954"/>
              <a:gd name="connsiteX4" fmla="*/ 2699937 w 2701718"/>
              <a:gd name="connsiteY4" fmla="*/ 2605552 h 2625954"/>
              <a:gd name="connsiteX5" fmla="*/ 2666058 w 2701718"/>
              <a:gd name="connsiteY5" fmla="*/ 2609710 h 2625954"/>
              <a:gd name="connsiteX6" fmla="*/ 1656583 w 2701718"/>
              <a:gd name="connsiteY6" fmla="*/ 157284 h 2625954"/>
              <a:gd name="connsiteX7" fmla="*/ 574150 w 2701718"/>
              <a:gd name="connsiteY7" fmla="*/ 532540 h 2625954"/>
              <a:gd name="connsiteX8" fmla="*/ 113322 w 2701718"/>
              <a:gd name="connsiteY8" fmla="*/ 1724269 h 2625954"/>
              <a:gd name="connsiteX9" fmla="*/ 0 w 2701718"/>
              <a:gd name="connsiteY9" fmla="*/ 1901231 h 2625954"/>
              <a:gd name="connsiteX0" fmla="*/ 0 w 2701718"/>
              <a:gd name="connsiteY0" fmla="*/ 1901231 h 2625954"/>
              <a:gd name="connsiteX1" fmla="*/ 343596 w 2701718"/>
              <a:gd name="connsiteY1" fmla="*/ 681032 h 2625954"/>
              <a:gd name="connsiteX2" fmla="*/ 1758181 w 2701718"/>
              <a:gd name="connsiteY2" fmla="*/ 79247 h 2625954"/>
              <a:gd name="connsiteX3" fmla="*/ 2469380 w 2701718"/>
              <a:gd name="connsiteY3" fmla="*/ 1056170 h 2625954"/>
              <a:gd name="connsiteX4" fmla="*/ 2699937 w 2701718"/>
              <a:gd name="connsiteY4" fmla="*/ 2605552 h 2625954"/>
              <a:gd name="connsiteX5" fmla="*/ 2666058 w 2701718"/>
              <a:gd name="connsiteY5" fmla="*/ 2609710 h 2625954"/>
              <a:gd name="connsiteX6" fmla="*/ 1656583 w 2701718"/>
              <a:gd name="connsiteY6" fmla="*/ 157284 h 2625954"/>
              <a:gd name="connsiteX7" fmla="*/ 574150 w 2701718"/>
              <a:gd name="connsiteY7" fmla="*/ 532540 h 2625954"/>
              <a:gd name="connsiteX8" fmla="*/ 113322 w 2701718"/>
              <a:gd name="connsiteY8" fmla="*/ 1724269 h 2625954"/>
              <a:gd name="connsiteX9" fmla="*/ 0 w 2701718"/>
              <a:gd name="connsiteY9" fmla="*/ 1901231 h 2625954"/>
              <a:gd name="connsiteX0" fmla="*/ 0 w 2701718"/>
              <a:gd name="connsiteY0" fmla="*/ 1901231 h 2621584"/>
              <a:gd name="connsiteX1" fmla="*/ 343596 w 2701718"/>
              <a:gd name="connsiteY1" fmla="*/ 681032 h 2621584"/>
              <a:gd name="connsiteX2" fmla="*/ 1758181 w 2701718"/>
              <a:gd name="connsiteY2" fmla="*/ 79247 h 2621584"/>
              <a:gd name="connsiteX3" fmla="*/ 2469380 w 2701718"/>
              <a:gd name="connsiteY3" fmla="*/ 1056170 h 2621584"/>
              <a:gd name="connsiteX4" fmla="*/ 2699937 w 2701718"/>
              <a:gd name="connsiteY4" fmla="*/ 2605552 h 2621584"/>
              <a:gd name="connsiteX5" fmla="*/ 2666058 w 2701718"/>
              <a:gd name="connsiteY5" fmla="*/ 2609710 h 2621584"/>
              <a:gd name="connsiteX6" fmla="*/ 1656583 w 2701718"/>
              <a:gd name="connsiteY6" fmla="*/ 157284 h 2621584"/>
              <a:gd name="connsiteX7" fmla="*/ 574150 w 2701718"/>
              <a:gd name="connsiteY7" fmla="*/ 532540 h 2621584"/>
              <a:gd name="connsiteX8" fmla="*/ 113322 w 2701718"/>
              <a:gd name="connsiteY8" fmla="*/ 1724269 h 2621584"/>
              <a:gd name="connsiteX9" fmla="*/ 0 w 2701718"/>
              <a:gd name="connsiteY9" fmla="*/ 1901231 h 2621584"/>
              <a:gd name="connsiteX0" fmla="*/ 0 w 2701718"/>
              <a:gd name="connsiteY0" fmla="*/ 1901231 h 2614185"/>
              <a:gd name="connsiteX1" fmla="*/ 343596 w 2701718"/>
              <a:gd name="connsiteY1" fmla="*/ 681032 h 2614185"/>
              <a:gd name="connsiteX2" fmla="*/ 1758181 w 2701718"/>
              <a:gd name="connsiteY2" fmla="*/ 79247 h 2614185"/>
              <a:gd name="connsiteX3" fmla="*/ 2469380 w 2701718"/>
              <a:gd name="connsiteY3" fmla="*/ 1056170 h 2614185"/>
              <a:gd name="connsiteX4" fmla="*/ 2699937 w 2701718"/>
              <a:gd name="connsiteY4" fmla="*/ 2605552 h 2614185"/>
              <a:gd name="connsiteX5" fmla="*/ 2666058 w 2701718"/>
              <a:gd name="connsiteY5" fmla="*/ 2609710 h 2614185"/>
              <a:gd name="connsiteX6" fmla="*/ 1656583 w 2701718"/>
              <a:gd name="connsiteY6" fmla="*/ 157284 h 2614185"/>
              <a:gd name="connsiteX7" fmla="*/ 574150 w 2701718"/>
              <a:gd name="connsiteY7" fmla="*/ 532540 h 2614185"/>
              <a:gd name="connsiteX8" fmla="*/ 113322 w 2701718"/>
              <a:gd name="connsiteY8" fmla="*/ 1724269 h 2614185"/>
              <a:gd name="connsiteX9" fmla="*/ 0 w 2701718"/>
              <a:gd name="connsiteY9" fmla="*/ 1901231 h 26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1718" h="2614185">
                <a:moveTo>
                  <a:pt x="0" y="1901231"/>
                </a:moveTo>
                <a:cubicBezTo>
                  <a:pt x="19445" y="1383780"/>
                  <a:pt x="156120" y="995283"/>
                  <a:pt x="343596" y="681032"/>
                </a:cubicBezTo>
                <a:cubicBezTo>
                  <a:pt x="606714" y="191267"/>
                  <a:pt x="1237156" y="-165635"/>
                  <a:pt x="1758181" y="79247"/>
                </a:cubicBezTo>
                <a:cubicBezTo>
                  <a:pt x="2121597" y="240764"/>
                  <a:pt x="2367781" y="703174"/>
                  <a:pt x="2469380" y="1056170"/>
                </a:cubicBezTo>
                <a:cubicBezTo>
                  <a:pt x="2642622" y="1551478"/>
                  <a:pt x="2714265" y="2106336"/>
                  <a:pt x="2699937" y="2605552"/>
                </a:cubicBezTo>
                <a:cubicBezTo>
                  <a:pt x="2680532" y="2619688"/>
                  <a:pt x="2688941" y="2612960"/>
                  <a:pt x="2666058" y="2609710"/>
                </a:cubicBezTo>
                <a:cubicBezTo>
                  <a:pt x="2587904" y="1970112"/>
                  <a:pt x="2485015" y="531158"/>
                  <a:pt x="1656583" y="157284"/>
                </a:cubicBezTo>
                <a:cubicBezTo>
                  <a:pt x="1201988" y="7529"/>
                  <a:pt x="763022" y="318881"/>
                  <a:pt x="574150" y="532540"/>
                </a:cubicBezTo>
                <a:cubicBezTo>
                  <a:pt x="330664" y="878983"/>
                  <a:pt x="165331" y="1233241"/>
                  <a:pt x="113322" y="1724269"/>
                </a:cubicBezTo>
                <a:lnTo>
                  <a:pt x="0" y="1901231"/>
                </a:lnTo>
                <a:close/>
              </a:path>
            </a:pathLst>
          </a:custGeom>
          <a:gradFill flip="none" rotWithShape="1">
            <a:gsLst>
              <a:gs pos="100000">
                <a:srgbClr val="6FC04C"/>
              </a:gs>
              <a:gs pos="60945">
                <a:srgbClr val="5AA539"/>
              </a:gs>
              <a:gs pos="27000">
                <a:srgbClr val="539735"/>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176" name="Oval 175"/>
          <p:cNvSpPr/>
          <p:nvPr/>
        </p:nvSpPr>
        <p:spPr>
          <a:xfrm flipH="1">
            <a:off x="2688843" y="2370787"/>
            <a:ext cx="26523" cy="32613"/>
          </a:xfrm>
          <a:prstGeom prst="ellipse">
            <a:avLst/>
          </a:prstGeom>
          <a:gradFill flip="none" rotWithShape="1">
            <a:gsLst>
              <a:gs pos="0">
                <a:srgbClr val="6FC04C"/>
              </a:gs>
              <a:gs pos="97000">
                <a:srgbClr val="53973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182" name="Freeform 181"/>
          <p:cNvSpPr/>
          <p:nvPr/>
        </p:nvSpPr>
        <p:spPr>
          <a:xfrm rot="19647479" flipH="1">
            <a:off x="3025300" y="1495105"/>
            <a:ext cx="583730" cy="1354197"/>
          </a:xfrm>
          <a:custGeom>
            <a:avLst/>
            <a:gdLst>
              <a:gd name="connsiteX0" fmla="*/ 189841 w 583730"/>
              <a:gd name="connsiteY0" fmla="*/ 1055626 h 1098401"/>
              <a:gd name="connsiteX1" fmla="*/ 195727 w 583730"/>
              <a:gd name="connsiteY1" fmla="*/ 1061132 h 1098401"/>
              <a:gd name="connsiteX2" fmla="*/ 255883 w 583730"/>
              <a:gd name="connsiteY2" fmla="*/ 1093312 h 1098401"/>
              <a:gd name="connsiteX3" fmla="*/ 285173 w 583730"/>
              <a:gd name="connsiteY3" fmla="*/ 1098401 h 1098401"/>
              <a:gd name="connsiteX4" fmla="*/ 225578 w 583730"/>
              <a:gd name="connsiteY4" fmla="*/ 1076701 h 1098401"/>
              <a:gd name="connsiteX5" fmla="*/ 195727 w 583730"/>
              <a:gd name="connsiteY5" fmla="*/ 43400 h 1098401"/>
              <a:gd name="connsiteX6" fmla="*/ 0 w 583730"/>
              <a:gd name="connsiteY6" fmla="*/ 552266 h 1098401"/>
              <a:gd name="connsiteX7" fmla="*/ 93863 w 583730"/>
              <a:gd name="connsiteY7" fmla="*/ 942777 h 1098401"/>
              <a:gd name="connsiteX8" fmla="*/ 107175 w 583730"/>
              <a:gd name="connsiteY8" fmla="*/ 961705 h 1098401"/>
              <a:gd name="connsiteX9" fmla="*/ 100694 w 583730"/>
              <a:gd name="connsiteY9" fmla="*/ 948689 h 1098401"/>
              <a:gd name="connsiteX10" fmla="*/ 64618 w 583730"/>
              <a:gd name="connsiteY10" fmla="*/ 853549 h 1098401"/>
              <a:gd name="connsiteX11" fmla="*/ 181317 w 583730"/>
              <a:gd name="connsiteY11" fmla="*/ 675430 h 1098401"/>
              <a:gd name="connsiteX12" fmla="*/ 324007 w 583730"/>
              <a:gd name="connsiteY12" fmla="*/ 534519 h 1098401"/>
              <a:gd name="connsiteX13" fmla="*/ 550149 w 583730"/>
              <a:gd name="connsiteY13" fmla="*/ 178384 h 1098401"/>
              <a:gd name="connsiteX14" fmla="*/ 583730 w 583730"/>
              <a:gd name="connsiteY14" fmla="*/ 238320 h 1098401"/>
              <a:gd name="connsiteX15" fmla="*/ 547073 w 583730"/>
              <a:gd name="connsiteY15" fmla="*/ 161755 h 1098401"/>
              <a:gd name="connsiteX16" fmla="*/ 320468 w 583730"/>
              <a:gd name="connsiteY16" fmla="*/ 0 h 1098401"/>
              <a:gd name="connsiteX17" fmla="*/ 195727 w 583730"/>
              <a:gd name="connsiteY17" fmla="*/ 43400 h 109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3730" h="1098401">
                <a:moveTo>
                  <a:pt x="189841" y="1055626"/>
                </a:moveTo>
                <a:lnTo>
                  <a:pt x="195727" y="1061132"/>
                </a:lnTo>
                <a:cubicBezTo>
                  <a:pt x="214897" y="1075105"/>
                  <a:pt x="235021" y="1085955"/>
                  <a:pt x="255883" y="1093312"/>
                </a:cubicBezTo>
                <a:lnTo>
                  <a:pt x="285173" y="1098401"/>
                </a:lnTo>
                <a:lnTo>
                  <a:pt x="225578" y="1076701"/>
                </a:lnTo>
                <a:close/>
                <a:moveTo>
                  <a:pt x="195727" y="43400"/>
                </a:moveTo>
                <a:cubicBezTo>
                  <a:pt x="80706" y="127238"/>
                  <a:pt x="0" y="323510"/>
                  <a:pt x="0" y="552266"/>
                </a:cubicBezTo>
                <a:cubicBezTo>
                  <a:pt x="0" y="704770"/>
                  <a:pt x="35869" y="842837"/>
                  <a:pt x="93863" y="942777"/>
                </a:cubicBezTo>
                <a:lnTo>
                  <a:pt x="107175" y="961705"/>
                </a:lnTo>
                <a:lnTo>
                  <a:pt x="100694" y="948689"/>
                </a:lnTo>
                <a:cubicBezTo>
                  <a:pt x="72315" y="890227"/>
                  <a:pt x="75573" y="900532"/>
                  <a:pt x="64618" y="853549"/>
                </a:cubicBezTo>
                <a:cubicBezTo>
                  <a:pt x="81315" y="773913"/>
                  <a:pt x="138631" y="732022"/>
                  <a:pt x="181317" y="675430"/>
                </a:cubicBezTo>
                <a:lnTo>
                  <a:pt x="324007" y="534519"/>
                </a:lnTo>
                <a:lnTo>
                  <a:pt x="550149" y="178384"/>
                </a:lnTo>
                <a:lnTo>
                  <a:pt x="583730" y="238320"/>
                </a:lnTo>
                <a:lnTo>
                  <a:pt x="547073" y="161755"/>
                </a:lnTo>
                <a:cubicBezTo>
                  <a:pt x="489080" y="61815"/>
                  <a:pt x="408963" y="0"/>
                  <a:pt x="320468" y="0"/>
                </a:cubicBezTo>
                <a:cubicBezTo>
                  <a:pt x="276221" y="0"/>
                  <a:pt x="234067" y="15454"/>
                  <a:pt x="195727" y="43400"/>
                </a:cubicBezTo>
                <a:close/>
              </a:path>
            </a:pathLst>
          </a:custGeom>
          <a:gradFill flip="none" rotWithShape="1">
            <a:gsLst>
              <a:gs pos="0">
                <a:srgbClr val="6FC04C"/>
              </a:gs>
              <a:gs pos="51000">
                <a:srgbClr val="14250D"/>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lIns="98980" tIns="49489" rIns="98980" bIns="49489" rtlCol="0" anchor="ctr">
            <a:noAutofit/>
          </a:bodyPr>
          <a:lstStyle/>
          <a:p>
            <a:pPr algn="ctr"/>
            <a:endParaRPr lang="en-US" sz="1477" b="1" dirty="0"/>
          </a:p>
        </p:txBody>
      </p:sp>
      <p:sp>
        <p:nvSpPr>
          <p:cNvPr id="180" name="Freeform 179"/>
          <p:cNvSpPr/>
          <p:nvPr/>
        </p:nvSpPr>
        <p:spPr>
          <a:xfrm rot="19504257" flipH="1">
            <a:off x="2923217" y="1414561"/>
            <a:ext cx="738972" cy="1497329"/>
          </a:xfrm>
          <a:custGeom>
            <a:avLst/>
            <a:gdLst>
              <a:gd name="connsiteX0" fmla="*/ 236549 w 738972"/>
              <a:gd name="connsiteY0" fmla="*/ 128935 h 1217706"/>
              <a:gd name="connsiteX1" fmla="*/ 359374 w 738972"/>
              <a:gd name="connsiteY1" fmla="*/ 80377 h 1217706"/>
              <a:gd name="connsiteX2" fmla="*/ 702566 w 738972"/>
              <a:gd name="connsiteY2" fmla="*/ 618817 h 1217706"/>
              <a:gd name="connsiteX3" fmla="*/ 405378 w 738972"/>
              <a:gd name="connsiteY3" fmla="*/ 1183951 h 1217706"/>
              <a:gd name="connsiteX4" fmla="*/ 62186 w 738972"/>
              <a:gd name="connsiteY4" fmla="*/ 645512 h 1217706"/>
              <a:gd name="connsiteX5" fmla="*/ 236549 w 738972"/>
              <a:gd name="connsiteY5" fmla="*/ 128935 h 1217706"/>
              <a:gd name="connsiteX6" fmla="*/ 225666 w 738972"/>
              <a:gd name="connsiteY6" fmla="*/ 47847 h 1217706"/>
              <a:gd name="connsiteX7" fmla="*/ 0 w 738972"/>
              <a:gd name="connsiteY7" fmla="*/ 608853 h 1217706"/>
              <a:gd name="connsiteX8" fmla="*/ 369486 w 738972"/>
              <a:gd name="connsiteY8" fmla="*/ 1217706 h 1217706"/>
              <a:gd name="connsiteX9" fmla="*/ 738972 w 738972"/>
              <a:gd name="connsiteY9" fmla="*/ 608853 h 1217706"/>
              <a:gd name="connsiteX10" fmla="*/ 369486 w 738972"/>
              <a:gd name="connsiteY10" fmla="*/ 0 h 1217706"/>
              <a:gd name="connsiteX11" fmla="*/ 225666 w 738972"/>
              <a:gd name="connsiteY11" fmla="*/ 47847 h 12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972" h="1217706">
                <a:moveTo>
                  <a:pt x="236549" y="128935"/>
                </a:moveTo>
                <a:cubicBezTo>
                  <a:pt x="273692" y="99416"/>
                  <a:pt x="315165" y="82220"/>
                  <a:pt x="359374" y="80377"/>
                </a:cubicBezTo>
                <a:cubicBezTo>
                  <a:pt x="536211" y="73006"/>
                  <a:pt x="689862" y="314074"/>
                  <a:pt x="702566" y="618817"/>
                </a:cubicBezTo>
                <a:cubicBezTo>
                  <a:pt x="715269" y="923560"/>
                  <a:pt x="582214" y="1176579"/>
                  <a:pt x="405378" y="1183951"/>
                </a:cubicBezTo>
                <a:cubicBezTo>
                  <a:pt x="228541" y="1191323"/>
                  <a:pt x="74889" y="950255"/>
                  <a:pt x="62186" y="645512"/>
                </a:cubicBezTo>
                <a:cubicBezTo>
                  <a:pt x="52658" y="416954"/>
                  <a:pt x="125120" y="217491"/>
                  <a:pt x="236549" y="128935"/>
                </a:cubicBezTo>
                <a:close/>
                <a:moveTo>
                  <a:pt x="225666" y="47847"/>
                </a:moveTo>
                <a:cubicBezTo>
                  <a:pt x="93051" y="140276"/>
                  <a:pt x="0" y="356658"/>
                  <a:pt x="0" y="608853"/>
                </a:cubicBezTo>
                <a:cubicBezTo>
                  <a:pt x="0" y="945113"/>
                  <a:pt x="165425" y="1217706"/>
                  <a:pt x="369486" y="1217706"/>
                </a:cubicBezTo>
                <a:cubicBezTo>
                  <a:pt x="573547" y="1217706"/>
                  <a:pt x="738972" y="945113"/>
                  <a:pt x="738972" y="608853"/>
                </a:cubicBezTo>
                <a:cubicBezTo>
                  <a:pt x="738972" y="272593"/>
                  <a:pt x="573547" y="0"/>
                  <a:pt x="369486" y="0"/>
                </a:cubicBezTo>
                <a:cubicBezTo>
                  <a:pt x="318471" y="0"/>
                  <a:pt x="269870" y="17037"/>
                  <a:pt x="225666" y="47847"/>
                </a:cubicBezTo>
                <a:close/>
              </a:path>
            </a:pathLst>
          </a:custGeom>
          <a:gradFill>
            <a:gsLst>
              <a:gs pos="35000">
                <a:schemeClr val="bg1">
                  <a:lumMod val="65000"/>
                </a:schemeClr>
              </a:gs>
              <a:gs pos="8000">
                <a:schemeClr val="bg1">
                  <a:lumMod val="95000"/>
                </a:schemeClr>
              </a:gs>
              <a:gs pos="64535">
                <a:srgbClr val="A6A6A6"/>
              </a:gs>
              <a:gs pos="84000">
                <a:schemeClr val="bg1"/>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8980" tIns="49489" rIns="98980" bIns="49489" rtlCol="0" anchor="ctr">
            <a:noAutofit/>
          </a:bodyPr>
          <a:lstStyle/>
          <a:p>
            <a:pPr algn="ctr"/>
            <a:endParaRPr lang="en-US" sz="1477" b="1" dirty="0"/>
          </a:p>
        </p:txBody>
      </p:sp>
      <p:sp>
        <p:nvSpPr>
          <p:cNvPr id="177" name="Freeform 176"/>
          <p:cNvSpPr/>
          <p:nvPr/>
        </p:nvSpPr>
        <p:spPr>
          <a:xfrm>
            <a:off x="2893599" y="1954308"/>
            <a:ext cx="1273956" cy="2018183"/>
          </a:xfrm>
          <a:custGeom>
            <a:avLst/>
            <a:gdLst>
              <a:gd name="connsiteX0" fmla="*/ 398 w 1274354"/>
              <a:gd name="connsiteY0" fmla="*/ 0 h 1646316"/>
              <a:gd name="connsiteX1" fmla="*/ 389750 w 1274354"/>
              <a:gd name="connsiteY1" fmla="*/ 180956 h 1646316"/>
              <a:gd name="connsiteX2" fmla="*/ 585836 w 1274354"/>
              <a:gd name="connsiteY2" fmla="*/ 222989 h 1646316"/>
              <a:gd name="connsiteX3" fmla="*/ 783836 w 1274354"/>
              <a:gd name="connsiteY3" fmla="*/ 310368 h 1646316"/>
              <a:gd name="connsiteX4" fmla="*/ 786994 w 1274354"/>
              <a:gd name="connsiteY4" fmla="*/ 319428 h 1646316"/>
              <a:gd name="connsiteX5" fmla="*/ 788319 w 1274354"/>
              <a:gd name="connsiteY5" fmla="*/ 318221 h 1646316"/>
              <a:gd name="connsiteX6" fmla="*/ 1171219 w 1274354"/>
              <a:gd name="connsiteY6" fmla="*/ 919995 h 1646316"/>
              <a:gd name="connsiteX7" fmla="*/ 1274354 w 1274354"/>
              <a:gd name="connsiteY7" fmla="*/ 1633496 h 1646316"/>
              <a:gd name="connsiteX8" fmla="*/ 1189463 w 1274354"/>
              <a:gd name="connsiteY8" fmla="*/ 1646316 h 1646316"/>
              <a:gd name="connsiteX9" fmla="*/ 976476 w 1274354"/>
              <a:gd name="connsiteY9" fmla="*/ 1098138 h 1646316"/>
              <a:gd name="connsiteX10" fmla="*/ 656438 w 1274354"/>
              <a:gd name="connsiteY10" fmla="*/ 717779 h 1646316"/>
              <a:gd name="connsiteX11" fmla="*/ 642194 w 1274354"/>
              <a:gd name="connsiteY11" fmla="*/ 711790 h 1646316"/>
              <a:gd name="connsiteX12" fmla="*/ 609558 w 1274354"/>
              <a:gd name="connsiteY12" fmla="*/ 714149 h 1646316"/>
              <a:gd name="connsiteX13" fmla="*/ 299269 w 1274354"/>
              <a:gd name="connsiteY13" fmla="*/ 570820 h 1646316"/>
              <a:gd name="connsiteX14" fmla="*/ 162616 w 1274354"/>
              <a:gd name="connsiteY14" fmla="*/ 411515 h 1646316"/>
              <a:gd name="connsiteX15" fmla="*/ 398 w 1274354"/>
              <a:gd name="connsiteY15" fmla="*/ 0 h 1646316"/>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71219 w 1274354"/>
              <a:gd name="connsiteY6" fmla="*/ 919995 h 1641292"/>
              <a:gd name="connsiteX7" fmla="*/ 1274354 w 1274354"/>
              <a:gd name="connsiteY7" fmla="*/ 1633496 h 1641292"/>
              <a:gd name="connsiteX8" fmla="*/ 1224633 w 1274354"/>
              <a:gd name="connsiteY8" fmla="*/ 1641292 h 1641292"/>
              <a:gd name="connsiteX9" fmla="*/ 976476 w 1274354"/>
              <a:gd name="connsiteY9" fmla="*/ 1098138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66195 w 1274354"/>
              <a:gd name="connsiteY6" fmla="*/ 925019 h 1641292"/>
              <a:gd name="connsiteX7" fmla="*/ 1274354 w 1274354"/>
              <a:gd name="connsiteY7" fmla="*/ 1633496 h 1641292"/>
              <a:gd name="connsiteX8" fmla="*/ 1224633 w 1274354"/>
              <a:gd name="connsiteY8" fmla="*/ 1641292 h 1641292"/>
              <a:gd name="connsiteX9" fmla="*/ 976476 w 1274354"/>
              <a:gd name="connsiteY9" fmla="*/ 1098138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66195 w 1274354"/>
              <a:gd name="connsiteY6" fmla="*/ 925019 h 1641292"/>
              <a:gd name="connsiteX7" fmla="*/ 1274354 w 1274354"/>
              <a:gd name="connsiteY7" fmla="*/ 1633496 h 1641292"/>
              <a:gd name="connsiteX8" fmla="*/ 1224633 w 1274354"/>
              <a:gd name="connsiteY8" fmla="*/ 1641292 h 1641292"/>
              <a:gd name="connsiteX9" fmla="*/ 976476 w 1274354"/>
              <a:gd name="connsiteY9" fmla="*/ 1098138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66195 w 1274354"/>
              <a:gd name="connsiteY6" fmla="*/ 925019 h 1641292"/>
              <a:gd name="connsiteX7" fmla="*/ 1274354 w 1274354"/>
              <a:gd name="connsiteY7" fmla="*/ 1633496 h 1641292"/>
              <a:gd name="connsiteX8" fmla="*/ 1224633 w 1274354"/>
              <a:gd name="connsiteY8" fmla="*/ 1641292 h 1641292"/>
              <a:gd name="connsiteX9" fmla="*/ 976476 w 1274354"/>
              <a:gd name="connsiteY9" fmla="*/ 1098138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66195 w 1274354"/>
              <a:gd name="connsiteY6" fmla="*/ 925019 h 1641292"/>
              <a:gd name="connsiteX7" fmla="*/ 1274354 w 1274354"/>
              <a:gd name="connsiteY7" fmla="*/ 1633496 h 1641292"/>
              <a:gd name="connsiteX8" fmla="*/ 1224633 w 1274354"/>
              <a:gd name="connsiteY8" fmla="*/ 1641292 h 1641292"/>
              <a:gd name="connsiteX9" fmla="*/ 1006621 w 1274354"/>
              <a:gd name="connsiteY9" fmla="*/ 1093114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66195 w 1274354"/>
              <a:gd name="connsiteY6" fmla="*/ 925019 h 1641292"/>
              <a:gd name="connsiteX7" fmla="*/ 1274354 w 1274354"/>
              <a:gd name="connsiteY7" fmla="*/ 1633496 h 1641292"/>
              <a:gd name="connsiteX8" fmla="*/ 1224633 w 1274354"/>
              <a:gd name="connsiteY8" fmla="*/ 1641292 h 1641292"/>
              <a:gd name="connsiteX9" fmla="*/ 1006621 w 1274354"/>
              <a:gd name="connsiteY9" fmla="*/ 1093114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398 w 1274354"/>
              <a:gd name="connsiteY0" fmla="*/ 0 h 1641292"/>
              <a:gd name="connsiteX1" fmla="*/ 389750 w 1274354"/>
              <a:gd name="connsiteY1" fmla="*/ 180956 h 1641292"/>
              <a:gd name="connsiteX2" fmla="*/ 585836 w 1274354"/>
              <a:gd name="connsiteY2" fmla="*/ 222989 h 1641292"/>
              <a:gd name="connsiteX3" fmla="*/ 783836 w 1274354"/>
              <a:gd name="connsiteY3" fmla="*/ 310368 h 1641292"/>
              <a:gd name="connsiteX4" fmla="*/ 786994 w 1274354"/>
              <a:gd name="connsiteY4" fmla="*/ 319428 h 1641292"/>
              <a:gd name="connsiteX5" fmla="*/ 788319 w 1274354"/>
              <a:gd name="connsiteY5" fmla="*/ 318221 h 1641292"/>
              <a:gd name="connsiteX6" fmla="*/ 1166195 w 1274354"/>
              <a:gd name="connsiteY6" fmla="*/ 925019 h 1641292"/>
              <a:gd name="connsiteX7" fmla="*/ 1274354 w 1274354"/>
              <a:gd name="connsiteY7" fmla="*/ 1633496 h 1641292"/>
              <a:gd name="connsiteX8" fmla="*/ 1239706 w 1274354"/>
              <a:gd name="connsiteY8" fmla="*/ 1641292 h 1641292"/>
              <a:gd name="connsiteX9" fmla="*/ 1006621 w 1274354"/>
              <a:gd name="connsiteY9" fmla="*/ 1093114 h 1641292"/>
              <a:gd name="connsiteX10" fmla="*/ 656438 w 1274354"/>
              <a:gd name="connsiteY10" fmla="*/ 717779 h 1641292"/>
              <a:gd name="connsiteX11" fmla="*/ 642194 w 1274354"/>
              <a:gd name="connsiteY11" fmla="*/ 711790 h 1641292"/>
              <a:gd name="connsiteX12" fmla="*/ 609558 w 1274354"/>
              <a:gd name="connsiteY12" fmla="*/ 714149 h 1641292"/>
              <a:gd name="connsiteX13" fmla="*/ 299269 w 1274354"/>
              <a:gd name="connsiteY13" fmla="*/ 570820 h 1641292"/>
              <a:gd name="connsiteX14" fmla="*/ 162616 w 1274354"/>
              <a:gd name="connsiteY14" fmla="*/ 411515 h 1641292"/>
              <a:gd name="connsiteX15" fmla="*/ 398 w 1274354"/>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14149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14149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14149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14149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14149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14149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02243 h 1641292"/>
              <a:gd name="connsiteX13" fmla="*/ 298871 w 1273956"/>
              <a:gd name="connsiteY13" fmla="*/ 570820 h 1641292"/>
              <a:gd name="connsiteX14" fmla="*/ 162218 w 1273956"/>
              <a:gd name="connsiteY14" fmla="*/ 411515 h 1641292"/>
              <a:gd name="connsiteX15" fmla="*/ 0 w 1273956"/>
              <a:gd name="connsiteY15" fmla="*/ 0 h 1641292"/>
              <a:gd name="connsiteX0" fmla="*/ 0 w 1273956"/>
              <a:gd name="connsiteY0" fmla="*/ 0 h 1641292"/>
              <a:gd name="connsiteX1" fmla="*/ 389352 w 1273956"/>
              <a:gd name="connsiteY1" fmla="*/ 180956 h 1641292"/>
              <a:gd name="connsiteX2" fmla="*/ 585438 w 1273956"/>
              <a:gd name="connsiteY2" fmla="*/ 222989 h 1641292"/>
              <a:gd name="connsiteX3" fmla="*/ 783438 w 1273956"/>
              <a:gd name="connsiteY3" fmla="*/ 310368 h 1641292"/>
              <a:gd name="connsiteX4" fmla="*/ 786596 w 1273956"/>
              <a:gd name="connsiteY4" fmla="*/ 319428 h 1641292"/>
              <a:gd name="connsiteX5" fmla="*/ 787921 w 1273956"/>
              <a:gd name="connsiteY5" fmla="*/ 318221 h 1641292"/>
              <a:gd name="connsiteX6" fmla="*/ 1165797 w 1273956"/>
              <a:gd name="connsiteY6" fmla="*/ 925019 h 1641292"/>
              <a:gd name="connsiteX7" fmla="*/ 1273956 w 1273956"/>
              <a:gd name="connsiteY7" fmla="*/ 1633496 h 1641292"/>
              <a:gd name="connsiteX8" fmla="*/ 1239308 w 1273956"/>
              <a:gd name="connsiteY8" fmla="*/ 1641292 h 1641292"/>
              <a:gd name="connsiteX9" fmla="*/ 1006223 w 1273956"/>
              <a:gd name="connsiteY9" fmla="*/ 1093114 h 1641292"/>
              <a:gd name="connsiteX10" fmla="*/ 656040 w 1273956"/>
              <a:gd name="connsiteY10" fmla="*/ 717779 h 1641292"/>
              <a:gd name="connsiteX11" fmla="*/ 641796 w 1273956"/>
              <a:gd name="connsiteY11" fmla="*/ 711790 h 1641292"/>
              <a:gd name="connsiteX12" fmla="*/ 609160 w 1273956"/>
              <a:gd name="connsiteY12" fmla="*/ 702243 h 1641292"/>
              <a:gd name="connsiteX13" fmla="*/ 298871 w 1273956"/>
              <a:gd name="connsiteY13" fmla="*/ 570820 h 1641292"/>
              <a:gd name="connsiteX14" fmla="*/ 162218 w 1273956"/>
              <a:gd name="connsiteY14" fmla="*/ 411515 h 1641292"/>
              <a:gd name="connsiteX15" fmla="*/ 0 w 1273956"/>
              <a:gd name="connsiteY15" fmla="*/ 0 h 164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3956" h="1641292">
                <a:moveTo>
                  <a:pt x="0" y="0"/>
                </a:moveTo>
                <a:lnTo>
                  <a:pt x="389352" y="180956"/>
                </a:lnTo>
                <a:lnTo>
                  <a:pt x="585438" y="222989"/>
                </a:lnTo>
                <a:cubicBezTo>
                  <a:pt x="651864" y="247734"/>
                  <a:pt x="726525" y="252217"/>
                  <a:pt x="783438" y="310368"/>
                </a:cubicBezTo>
                <a:lnTo>
                  <a:pt x="786596" y="319428"/>
                </a:lnTo>
                <a:lnTo>
                  <a:pt x="787921" y="318221"/>
                </a:lnTo>
                <a:cubicBezTo>
                  <a:pt x="943973" y="495108"/>
                  <a:pt x="1108555" y="763652"/>
                  <a:pt x="1165797" y="925019"/>
                </a:cubicBezTo>
                <a:cubicBezTo>
                  <a:pt x="1269950" y="1219055"/>
                  <a:pt x="1255522" y="1404388"/>
                  <a:pt x="1273956" y="1633496"/>
                </a:cubicBezTo>
                <a:lnTo>
                  <a:pt x="1239308" y="1641292"/>
                </a:lnTo>
                <a:cubicBezTo>
                  <a:pt x="1159664" y="1436557"/>
                  <a:pt x="1097706" y="1284722"/>
                  <a:pt x="1006223" y="1093114"/>
                </a:cubicBezTo>
                <a:cubicBezTo>
                  <a:pt x="911477" y="892971"/>
                  <a:pt x="825929" y="798617"/>
                  <a:pt x="656040" y="717779"/>
                </a:cubicBezTo>
                <a:lnTo>
                  <a:pt x="641796" y="711790"/>
                </a:lnTo>
                <a:lnTo>
                  <a:pt x="609160" y="702243"/>
                </a:lnTo>
                <a:cubicBezTo>
                  <a:pt x="492114" y="699356"/>
                  <a:pt x="372458" y="626948"/>
                  <a:pt x="298871" y="570820"/>
                </a:cubicBezTo>
                <a:cubicBezTo>
                  <a:pt x="264985" y="531937"/>
                  <a:pt x="216129" y="491319"/>
                  <a:pt x="162218" y="411515"/>
                </a:cubicBezTo>
                <a:cubicBezTo>
                  <a:pt x="62997" y="289778"/>
                  <a:pt x="4121" y="89943"/>
                  <a:pt x="0" y="0"/>
                </a:cubicBezTo>
                <a:close/>
              </a:path>
            </a:pathLst>
          </a:custGeom>
          <a:gradFill flip="none" rotWithShape="1">
            <a:gsLst>
              <a:gs pos="100000">
                <a:srgbClr val="6FC04C"/>
              </a:gs>
              <a:gs pos="34000">
                <a:srgbClr val="3C6C26"/>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lIns="98980" tIns="49489" rIns="98980" bIns="49489" rtlCol="0" anchor="ctr">
            <a:noAutofit/>
          </a:bodyPr>
          <a:lstStyle/>
          <a:p>
            <a:pPr algn="ctr"/>
            <a:endParaRPr lang="en-US" sz="1477" b="1" dirty="0"/>
          </a:p>
        </p:txBody>
      </p:sp>
      <p:sp>
        <p:nvSpPr>
          <p:cNvPr id="205" name="Rectangle 8"/>
          <p:cNvSpPr/>
          <p:nvPr/>
        </p:nvSpPr>
        <p:spPr>
          <a:xfrm>
            <a:off x="5191023" y="1600241"/>
            <a:ext cx="1113486" cy="1586151"/>
          </a:xfrm>
          <a:custGeom>
            <a:avLst/>
            <a:gdLst>
              <a:gd name="connsiteX0" fmla="*/ 0 w 1286360"/>
              <a:gd name="connsiteY0" fmla="*/ 0 h 1598080"/>
              <a:gd name="connsiteX1" fmla="*/ 1286360 w 1286360"/>
              <a:gd name="connsiteY1" fmla="*/ 0 h 1598080"/>
              <a:gd name="connsiteX2" fmla="*/ 1286360 w 1286360"/>
              <a:gd name="connsiteY2" fmla="*/ 1598080 h 1598080"/>
              <a:gd name="connsiteX3" fmla="*/ 0 w 1286360"/>
              <a:gd name="connsiteY3" fmla="*/ 1598080 h 1598080"/>
              <a:gd name="connsiteX4" fmla="*/ 0 w 1286360"/>
              <a:gd name="connsiteY4" fmla="*/ 0 h 1598080"/>
              <a:gd name="connsiteX0" fmla="*/ 0 w 1301859"/>
              <a:gd name="connsiteY0" fmla="*/ 0 h 2336832"/>
              <a:gd name="connsiteX1" fmla="*/ 1301859 w 1301859"/>
              <a:gd name="connsiteY1" fmla="*/ 7387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043554 w 1301859"/>
              <a:gd name="connsiteY1" fmla="*/ 10435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146876 w 1301859"/>
              <a:gd name="connsiteY1" fmla="*/ 831742 h 2336832"/>
              <a:gd name="connsiteX2" fmla="*/ 1301859 w 1301859"/>
              <a:gd name="connsiteY2" fmla="*/ 2336832 h 2336832"/>
              <a:gd name="connsiteX3" fmla="*/ 15499 w 1301859"/>
              <a:gd name="connsiteY3" fmla="*/ 2336832 h 2336832"/>
              <a:gd name="connsiteX4" fmla="*/ 0 w 1301859"/>
              <a:gd name="connsiteY4" fmla="*/ 0 h 2336832"/>
              <a:gd name="connsiteX0" fmla="*/ 0 w 1146876"/>
              <a:gd name="connsiteY0" fmla="*/ 0 h 2605469"/>
              <a:gd name="connsiteX1" fmla="*/ 1146876 w 1146876"/>
              <a:gd name="connsiteY1" fmla="*/ 831742 h 2605469"/>
              <a:gd name="connsiteX2" fmla="*/ 1090049 w 1146876"/>
              <a:gd name="connsiteY2" fmla="*/ 2605469 h 2605469"/>
              <a:gd name="connsiteX3" fmla="*/ 15499 w 1146876"/>
              <a:gd name="connsiteY3" fmla="*/ 2336832 h 2605469"/>
              <a:gd name="connsiteX4" fmla="*/ 0 w 1146876"/>
              <a:gd name="connsiteY4" fmla="*/ 0 h 2605469"/>
              <a:gd name="connsiteX0" fmla="*/ 1787471 w 2934347"/>
              <a:gd name="connsiteY0" fmla="*/ 0 h 2863774"/>
              <a:gd name="connsiteX1" fmla="*/ 2934347 w 2934347"/>
              <a:gd name="connsiteY1" fmla="*/ 831742 h 2863774"/>
              <a:gd name="connsiteX2" fmla="*/ 2877520 w 2934347"/>
              <a:gd name="connsiteY2" fmla="*/ 2605469 h 2863774"/>
              <a:gd name="connsiteX3" fmla="*/ 0 w 2934347"/>
              <a:gd name="connsiteY3" fmla="*/ 2863774 h 2863774"/>
              <a:gd name="connsiteX4" fmla="*/ 1787471 w 2934347"/>
              <a:gd name="connsiteY4" fmla="*/ 0 h 2863774"/>
              <a:gd name="connsiteX0" fmla="*/ 1787471 w 2934347"/>
              <a:gd name="connsiteY0" fmla="*/ 0 h 2863774"/>
              <a:gd name="connsiteX1" fmla="*/ 2934347 w 2934347"/>
              <a:gd name="connsiteY1" fmla="*/ 831742 h 2863774"/>
              <a:gd name="connsiteX2" fmla="*/ 2877520 w 2934347"/>
              <a:gd name="connsiteY2" fmla="*/ 2605469 h 2863774"/>
              <a:gd name="connsiteX3" fmla="*/ 1242930 w 2934347"/>
              <a:gd name="connsiteY3" fmla="*/ 2739787 h 2863774"/>
              <a:gd name="connsiteX4" fmla="*/ 0 w 2934347"/>
              <a:gd name="connsiteY4" fmla="*/ 2863774 h 2863774"/>
              <a:gd name="connsiteX5" fmla="*/ 1787471 w 2934347"/>
              <a:gd name="connsiteY5" fmla="*/ 0 h 2863774"/>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87471 w 2934347"/>
              <a:gd name="connsiteY5"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870971 w 2934347"/>
              <a:gd name="connsiteY5" fmla="*/ 144826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606630"/>
              <a:gd name="connsiteX1" fmla="*/ 2934347 w 2934347"/>
              <a:gd name="connsiteY1" fmla="*/ 831742 h 3606630"/>
              <a:gd name="connsiteX2" fmla="*/ 2877520 w 2934347"/>
              <a:gd name="connsiteY2" fmla="*/ 2605469 h 3606630"/>
              <a:gd name="connsiteX3" fmla="*/ 1025953 w 2934347"/>
              <a:gd name="connsiteY3" fmla="*/ 3566363 h 3606630"/>
              <a:gd name="connsiteX4" fmla="*/ 0 w 2934347"/>
              <a:gd name="connsiteY4" fmla="*/ 2863774 h 3606630"/>
              <a:gd name="connsiteX5" fmla="*/ 1702714 w 2934347"/>
              <a:gd name="connsiteY5" fmla="*/ 1846052 h 3606630"/>
              <a:gd name="connsiteX6" fmla="*/ 1787471 w 2934347"/>
              <a:gd name="connsiteY6" fmla="*/ 0 h 3606630"/>
              <a:gd name="connsiteX0" fmla="*/ 1787471 w 2934347"/>
              <a:gd name="connsiteY0" fmla="*/ 0 h 3659602"/>
              <a:gd name="connsiteX1" fmla="*/ 2934347 w 2934347"/>
              <a:gd name="connsiteY1" fmla="*/ 831742 h 3659602"/>
              <a:gd name="connsiteX2" fmla="*/ 2877520 w 2934347"/>
              <a:gd name="connsiteY2" fmla="*/ 2605469 h 3659602"/>
              <a:gd name="connsiteX3" fmla="*/ 1025953 w 2934347"/>
              <a:gd name="connsiteY3" fmla="*/ 3566363 h 3659602"/>
              <a:gd name="connsiteX4" fmla="*/ 0 w 2934347"/>
              <a:gd name="connsiteY4" fmla="*/ 2863774 h 3659602"/>
              <a:gd name="connsiteX5" fmla="*/ 1702714 w 2934347"/>
              <a:gd name="connsiteY5" fmla="*/ 1846052 h 3659602"/>
              <a:gd name="connsiteX6" fmla="*/ 1787471 w 2934347"/>
              <a:gd name="connsiteY6" fmla="*/ 0 h 3659602"/>
              <a:gd name="connsiteX0" fmla="*/ 1787471 w 3099725"/>
              <a:gd name="connsiteY0" fmla="*/ 0 h 3659602"/>
              <a:gd name="connsiteX1" fmla="*/ 2934347 w 3099725"/>
              <a:gd name="connsiteY1" fmla="*/ 831742 h 3659602"/>
              <a:gd name="connsiteX2" fmla="*/ 2877520 w 3099725"/>
              <a:gd name="connsiteY2" fmla="*/ 2605469 h 3659602"/>
              <a:gd name="connsiteX3" fmla="*/ 1025953 w 3099725"/>
              <a:gd name="connsiteY3" fmla="*/ 3566363 h 3659602"/>
              <a:gd name="connsiteX4" fmla="*/ 0 w 3099725"/>
              <a:gd name="connsiteY4" fmla="*/ 2863774 h 3659602"/>
              <a:gd name="connsiteX5" fmla="*/ 1702714 w 3099725"/>
              <a:gd name="connsiteY5" fmla="*/ 1846052 h 3659602"/>
              <a:gd name="connsiteX6" fmla="*/ 1787471 w 3099725"/>
              <a:gd name="connsiteY6" fmla="*/ 0 h 3659602"/>
              <a:gd name="connsiteX0" fmla="*/ 1787471 w 3193216"/>
              <a:gd name="connsiteY0" fmla="*/ 0 h 3659602"/>
              <a:gd name="connsiteX1" fmla="*/ 2934347 w 3193216"/>
              <a:gd name="connsiteY1" fmla="*/ 831742 h 3659602"/>
              <a:gd name="connsiteX2" fmla="*/ 2877520 w 3193216"/>
              <a:gd name="connsiteY2" fmla="*/ 2605469 h 3659602"/>
              <a:gd name="connsiteX3" fmla="*/ 1025953 w 3193216"/>
              <a:gd name="connsiteY3" fmla="*/ 3566363 h 3659602"/>
              <a:gd name="connsiteX4" fmla="*/ 0 w 3193216"/>
              <a:gd name="connsiteY4" fmla="*/ 2863774 h 3659602"/>
              <a:gd name="connsiteX5" fmla="*/ 1702714 w 3193216"/>
              <a:gd name="connsiteY5" fmla="*/ 1846052 h 3659602"/>
              <a:gd name="connsiteX6" fmla="*/ 1787471 w 3193216"/>
              <a:gd name="connsiteY6" fmla="*/ 0 h 3659602"/>
              <a:gd name="connsiteX0" fmla="*/ 1787471 w 3199530"/>
              <a:gd name="connsiteY0" fmla="*/ 0 h 3659602"/>
              <a:gd name="connsiteX1" fmla="*/ 2934347 w 3199530"/>
              <a:gd name="connsiteY1" fmla="*/ 831742 h 3659602"/>
              <a:gd name="connsiteX2" fmla="*/ 2877520 w 3199530"/>
              <a:gd name="connsiteY2" fmla="*/ 2605469 h 3659602"/>
              <a:gd name="connsiteX3" fmla="*/ 1025953 w 3199530"/>
              <a:gd name="connsiteY3" fmla="*/ 3566363 h 3659602"/>
              <a:gd name="connsiteX4" fmla="*/ 0 w 3199530"/>
              <a:gd name="connsiteY4" fmla="*/ 2863774 h 3659602"/>
              <a:gd name="connsiteX5" fmla="*/ 1702714 w 3199530"/>
              <a:gd name="connsiteY5" fmla="*/ 1846052 h 3659602"/>
              <a:gd name="connsiteX6" fmla="*/ 1787471 w 3199530"/>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63774 h 3659602"/>
              <a:gd name="connsiteX5" fmla="*/ 1702714 w 3194395"/>
              <a:gd name="connsiteY5" fmla="*/ 1846052 h 3659602"/>
              <a:gd name="connsiteX6" fmla="*/ 1787471 w 3194395"/>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37944 h 3659602"/>
              <a:gd name="connsiteX5" fmla="*/ 1702714 w 3194395"/>
              <a:gd name="connsiteY5" fmla="*/ 1846052 h 3659602"/>
              <a:gd name="connsiteX6" fmla="*/ 1787471 w 3194395"/>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44214 w 3209893"/>
              <a:gd name="connsiteY5" fmla="*/ 1854719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09544 w 3209893"/>
              <a:gd name="connsiteY5" fmla="*/ 1846052 h 3659602"/>
              <a:gd name="connsiteX6" fmla="*/ 1802969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09544 w 3209893"/>
              <a:gd name="connsiteY5" fmla="*/ 1846052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61278 w 3209893"/>
              <a:gd name="connsiteY5" fmla="*/ 1786675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13011 w 3209893"/>
              <a:gd name="connsiteY5" fmla="*/ 1739174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25078 w 3209893"/>
              <a:gd name="connsiteY5" fmla="*/ 1751049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25078 w 3209893"/>
              <a:gd name="connsiteY5" fmla="*/ 1751049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25078 w 3209893"/>
              <a:gd name="connsiteY5" fmla="*/ 1751049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44847 w 3209893"/>
              <a:gd name="connsiteY5" fmla="*/ 1765641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644847 w 3209893"/>
              <a:gd name="connsiteY5" fmla="*/ 1765641 h 3659602"/>
              <a:gd name="connsiteX6" fmla="*/ 1833305 w 3209893"/>
              <a:gd name="connsiteY6" fmla="*/ 0 h 3659602"/>
              <a:gd name="connsiteX0" fmla="*/ 1833305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33382 h 3659602"/>
              <a:gd name="connsiteX5" fmla="*/ 1644847 w 3209893"/>
              <a:gd name="connsiteY5" fmla="*/ 1765641 h 3659602"/>
              <a:gd name="connsiteX6" fmla="*/ 1833305 w 3209893"/>
              <a:gd name="connsiteY6" fmla="*/ 0 h 36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893" h="3659602">
                <a:moveTo>
                  <a:pt x="1833305" y="0"/>
                </a:moveTo>
                <a:lnTo>
                  <a:pt x="2949845" y="831742"/>
                </a:lnTo>
                <a:cubicBezTo>
                  <a:pt x="3359689" y="1144014"/>
                  <a:pt x="3242591" y="2081386"/>
                  <a:pt x="2893018" y="2605469"/>
                </a:cubicBezTo>
                <a:cubicBezTo>
                  <a:pt x="2260331" y="3623191"/>
                  <a:pt x="1348674" y="3804004"/>
                  <a:pt x="1041451" y="3566363"/>
                </a:cubicBezTo>
                <a:lnTo>
                  <a:pt x="0" y="2833382"/>
                </a:lnTo>
                <a:cubicBezTo>
                  <a:pt x="663711" y="2879456"/>
                  <a:pt x="1247758" y="2368353"/>
                  <a:pt x="1644847" y="1765641"/>
                </a:cubicBezTo>
                <a:cubicBezTo>
                  <a:pt x="1750591" y="1615239"/>
                  <a:pt x="2352586" y="531151"/>
                  <a:pt x="1833305" y="0"/>
                </a:cubicBez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206" name="Rectangle 8"/>
          <p:cNvSpPr/>
          <p:nvPr/>
        </p:nvSpPr>
        <p:spPr>
          <a:xfrm>
            <a:off x="5189786" y="1608891"/>
            <a:ext cx="1131200" cy="1573495"/>
          </a:xfrm>
          <a:custGeom>
            <a:avLst/>
            <a:gdLst>
              <a:gd name="connsiteX0" fmla="*/ 0 w 1286360"/>
              <a:gd name="connsiteY0" fmla="*/ 0 h 1598080"/>
              <a:gd name="connsiteX1" fmla="*/ 1286360 w 1286360"/>
              <a:gd name="connsiteY1" fmla="*/ 0 h 1598080"/>
              <a:gd name="connsiteX2" fmla="*/ 1286360 w 1286360"/>
              <a:gd name="connsiteY2" fmla="*/ 1598080 h 1598080"/>
              <a:gd name="connsiteX3" fmla="*/ 0 w 1286360"/>
              <a:gd name="connsiteY3" fmla="*/ 1598080 h 1598080"/>
              <a:gd name="connsiteX4" fmla="*/ 0 w 1286360"/>
              <a:gd name="connsiteY4" fmla="*/ 0 h 1598080"/>
              <a:gd name="connsiteX0" fmla="*/ 0 w 1301859"/>
              <a:gd name="connsiteY0" fmla="*/ 0 h 2336832"/>
              <a:gd name="connsiteX1" fmla="*/ 1301859 w 1301859"/>
              <a:gd name="connsiteY1" fmla="*/ 7387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043554 w 1301859"/>
              <a:gd name="connsiteY1" fmla="*/ 1043552 h 2336832"/>
              <a:gd name="connsiteX2" fmla="*/ 1301859 w 1301859"/>
              <a:gd name="connsiteY2" fmla="*/ 2336832 h 2336832"/>
              <a:gd name="connsiteX3" fmla="*/ 15499 w 1301859"/>
              <a:gd name="connsiteY3" fmla="*/ 2336832 h 2336832"/>
              <a:gd name="connsiteX4" fmla="*/ 0 w 1301859"/>
              <a:gd name="connsiteY4" fmla="*/ 0 h 2336832"/>
              <a:gd name="connsiteX0" fmla="*/ 0 w 1301859"/>
              <a:gd name="connsiteY0" fmla="*/ 0 h 2336832"/>
              <a:gd name="connsiteX1" fmla="*/ 1146876 w 1301859"/>
              <a:gd name="connsiteY1" fmla="*/ 831742 h 2336832"/>
              <a:gd name="connsiteX2" fmla="*/ 1301859 w 1301859"/>
              <a:gd name="connsiteY2" fmla="*/ 2336832 h 2336832"/>
              <a:gd name="connsiteX3" fmla="*/ 15499 w 1301859"/>
              <a:gd name="connsiteY3" fmla="*/ 2336832 h 2336832"/>
              <a:gd name="connsiteX4" fmla="*/ 0 w 1301859"/>
              <a:gd name="connsiteY4" fmla="*/ 0 h 2336832"/>
              <a:gd name="connsiteX0" fmla="*/ 0 w 1146876"/>
              <a:gd name="connsiteY0" fmla="*/ 0 h 2605469"/>
              <a:gd name="connsiteX1" fmla="*/ 1146876 w 1146876"/>
              <a:gd name="connsiteY1" fmla="*/ 831742 h 2605469"/>
              <a:gd name="connsiteX2" fmla="*/ 1090049 w 1146876"/>
              <a:gd name="connsiteY2" fmla="*/ 2605469 h 2605469"/>
              <a:gd name="connsiteX3" fmla="*/ 15499 w 1146876"/>
              <a:gd name="connsiteY3" fmla="*/ 2336832 h 2605469"/>
              <a:gd name="connsiteX4" fmla="*/ 0 w 1146876"/>
              <a:gd name="connsiteY4" fmla="*/ 0 h 2605469"/>
              <a:gd name="connsiteX0" fmla="*/ 1787471 w 2934347"/>
              <a:gd name="connsiteY0" fmla="*/ 0 h 2863774"/>
              <a:gd name="connsiteX1" fmla="*/ 2934347 w 2934347"/>
              <a:gd name="connsiteY1" fmla="*/ 831742 h 2863774"/>
              <a:gd name="connsiteX2" fmla="*/ 2877520 w 2934347"/>
              <a:gd name="connsiteY2" fmla="*/ 2605469 h 2863774"/>
              <a:gd name="connsiteX3" fmla="*/ 0 w 2934347"/>
              <a:gd name="connsiteY3" fmla="*/ 2863774 h 2863774"/>
              <a:gd name="connsiteX4" fmla="*/ 1787471 w 2934347"/>
              <a:gd name="connsiteY4" fmla="*/ 0 h 2863774"/>
              <a:gd name="connsiteX0" fmla="*/ 1787471 w 2934347"/>
              <a:gd name="connsiteY0" fmla="*/ 0 h 2863774"/>
              <a:gd name="connsiteX1" fmla="*/ 2934347 w 2934347"/>
              <a:gd name="connsiteY1" fmla="*/ 831742 h 2863774"/>
              <a:gd name="connsiteX2" fmla="*/ 2877520 w 2934347"/>
              <a:gd name="connsiteY2" fmla="*/ 2605469 h 2863774"/>
              <a:gd name="connsiteX3" fmla="*/ 1242930 w 2934347"/>
              <a:gd name="connsiteY3" fmla="*/ 2739787 h 2863774"/>
              <a:gd name="connsiteX4" fmla="*/ 0 w 2934347"/>
              <a:gd name="connsiteY4" fmla="*/ 2863774 h 2863774"/>
              <a:gd name="connsiteX5" fmla="*/ 1787471 w 2934347"/>
              <a:gd name="connsiteY5" fmla="*/ 0 h 2863774"/>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87471 w 2934347"/>
              <a:gd name="connsiteY5"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870971 w 2934347"/>
              <a:gd name="connsiteY5" fmla="*/ 144826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566363"/>
              <a:gd name="connsiteX1" fmla="*/ 2934347 w 2934347"/>
              <a:gd name="connsiteY1" fmla="*/ 831742 h 3566363"/>
              <a:gd name="connsiteX2" fmla="*/ 2877520 w 2934347"/>
              <a:gd name="connsiteY2" fmla="*/ 2605469 h 3566363"/>
              <a:gd name="connsiteX3" fmla="*/ 1025953 w 2934347"/>
              <a:gd name="connsiteY3" fmla="*/ 3566363 h 3566363"/>
              <a:gd name="connsiteX4" fmla="*/ 0 w 2934347"/>
              <a:gd name="connsiteY4" fmla="*/ 2863774 h 3566363"/>
              <a:gd name="connsiteX5" fmla="*/ 1702714 w 2934347"/>
              <a:gd name="connsiteY5" fmla="*/ 1846052 h 3566363"/>
              <a:gd name="connsiteX6" fmla="*/ 1787471 w 2934347"/>
              <a:gd name="connsiteY6" fmla="*/ 0 h 3566363"/>
              <a:gd name="connsiteX0" fmla="*/ 1787471 w 2934347"/>
              <a:gd name="connsiteY0" fmla="*/ 0 h 3606630"/>
              <a:gd name="connsiteX1" fmla="*/ 2934347 w 2934347"/>
              <a:gd name="connsiteY1" fmla="*/ 831742 h 3606630"/>
              <a:gd name="connsiteX2" fmla="*/ 2877520 w 2934347"/>
              <a:gd name="connsiteY2" fmla="*/ 2605469 h 3606630"/>
              <a:gd name="connsiteX3" fmla="*/ 1025953 w 2934347"/>
              <a:gd name="connsiteY3" fmla="*/ 3566363 h 3606630"/>
              <a:gd name="connsiteX4" fmla="*/ 0 w 2934347"/>
              <a:gd name="connsiteY4" fmla="*/ 2863774 h 3606630"/>
              <a:gd name="connsiteX5" fmla="*/ 1702714 w 2934347"/>
              <a:gd name="connsiteY5" fmla="*/ 1846052 h 3606630"/>
              <a:gd name="connsiteX6" fmla="*/ 1787471 w 2934347"/>
              <a:gd name="connsiteY6" fmla="*/ 0 h 3606630"/>
              <a:gd name="connsiteX0" fmla="*/ 1787471 w 2934347"/>
              <a:gd name="connsiteY0" fmla="*/ 0 h 3659602"/>
              <a:gd name="connsiteX1" fmla="*/ 2934347 w 2934347"/>
              <a:gd name="connsiteY1" fmla="*/ 831742 h 3659602"/>
              <a:gd name="connsiteX2" fmla="*/ 2877520 w 2934347"/>
              <a:gd name="connsiteY2" fmla="*/ 2605469 h 3659602"/>
              <a:gd name="connsiteX3" fmla="*/ 1025953 w 2934347"/>
              <a:gd name="connsiteY3" fmla="*/ 3566363 h 3659602"/>
              <a:gd name="connsiteX4" fmla="*/ 0 w 2934347"/>
              <a:gd name="connsiteY4" fmla="*/ 2863774 h 3659602"/>
              <a:gd name="connsiteX5" fmla="*/ 1702714 w 2934347"/>
              <a:gd name="connsiteY5" fmla="*/ 1846052 h 3659602"/>
              <a:gd name="connsiteX6" fmla="*/ 1787471 w 2934347"/>
              <a:gd name="connsiteY6" fmla="*/ 0 h 3659602"/>
              <a:gd name="connsiteX0" fmla="*/ 1787471 w 3099725"/>
              <a:gd name="connsiteY0" fmla="*/ 0 h 3659602"/>
              <a:gd name="connsiteX1" fmla="*/ 2934347 w 3099725"/>
              <a:gd name="connsiteY1" fmla="*/ 831742 h 3659602"/>
              <a:gd name="connsiteX2" fmla="*/ 2877520 w 3099725"/>
              <a:gd name="connsiteY2" fmla="*/ 2605469 h 3659602"/>
              <a:gd name="connsiteX3" fmla="*/ 1025953 w 3099725"/>
              <a:gd name="connsiteY3" fmla="*/ 3566363 h 3659602"/>
              <a:gd name="connsiteX4" fmla="*/ 0 w 3099725"/>
              <a:gd name="connsiteY4" fmla="*/ 2863774 h 3659602"/>
              <a:gd name="connsiteX5" fmla="*/ 1702714 w 3099725"/>
              <a:gd name="connsiteY5" fmla="*/ 1846052 h 3659602"/>
              <a:gd name="connsiteX6" fmla="*/ 1787471 w 3099725"/>
              <a:gd name="connsiteY6" fmla="*/ 0 h 3659602"/>
              <a:gd name="connsiteX0" fmla="*/ 1787471 w 3193216"/>
              <a:gd name="connsiteY0" fmla="*/ 0 h 3659602"/>
              <a:gd name="connsiteX1" fmla="*/ 2934347 w 3193216"/>
              <a:gd name="connsiteY1" fmla="*/ 831742 h 3659602"/>
              <a:gd name="connsiteX2" fmla="*/ 2877520 w 3193216"/>
              <a:gd name="connsiteY2" fmla="*/ 2605469 h 3659602"/>
              <a:gd name="connsiteX3" fmla="*/ 1025953 w 3193216"/>
              <a:gd name="connsiteY3" fmla="*/ 3566363 h 3659602"/>
              <a:gd name="connsiteX4" fmla="*/ 0 w 3193216"/>
              <a:gd name="connsiteY4" fmla="*/ 2863774 h 3659602"/>
              <a:gd name="connsiteX5" fmla="*/ 1702714 w 3193216"/>
              <a:gd name="connsiteY5" fmla="*/ 1846052 h 3659602"/>
              <a:gd name="connsiteX6" fmla="*/ 1787471 w 3193216"/>
              <a:gd name="connsiteY6" fmla="*/ 0 h 3659602"/>
              <a:gd name="connsiteX0" fmla="*/ 1787471 w 3199530"/>
              <a:gd name="connsiteY0" fmla="*/ 0 h 3659602"/>
              <a:gd name="connsiteX1" fmla="*/ 2934347 w 3199530"/>
              <a:gd name="connsiteY1" fmla="*/ 831742 h 3659602"/>
              <a:gd name="connsiteX2" fmla="*/ 2877520 w 3199530"/>
              <a:gd name="connsiteY2" fmla="*/ 2605469 h 3659602"/>
              <a:gd name="connsiteX3" fmla="*/ 1025953 w 3199530"/>
              <a:gd name="connsiteY3" fmla="*/ 3566363 h 3659602"/>
              <a:gd name="connsiteX4" fmla="*/ 0 w 3199530"/>
              <a:gd name="connsiteY4" fmla="*/ 2863774 h 3659602"/>
              <a:gd name="connsiteX5" fmla="*/ 1702714 w 3199530"/>
              <a:gd name="connsiteY5" fmla="*/ 1846052 h 3659602"/>
              <a:gd name="connsiteX6" fmla="*/ 1787471 w 3199530"/>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63774 h 3659602"/>
              <a:gd name="connsiteX5" fmla="*/ 1702714 w 3194395"/>
              <a:gd name="connsiteY5" fmla="*/ 1846052 h 3659602"/>
              <a:gd name="connsiteX6" fmla="*/ 1787471 w 3194395"/>
              <a:gd name="connsiteY6" fmla="*/ 0 h 3659602"/>
              <a:gd name="connsiteX0" fmla="*/ 1787471 w 3194395"/>
              <a:gd name="connsiteY0" fmla="*/ 0 h 3659602"/>
              <a:gd name="connsiteX1" fmla="*/ 2934347 w 3194395"/>
              <a:gd name="connsiteY1" fmla="*/ 831742 h 3659602"/>
              <a:gd name="connsiteX2" fmla="*/ 2877520 w 3194395"/>
              <a:gd name="connsiteY2" fmla="*/ 2605469 h 3659602"/>
              <a:gd name="connsiteX3" fmla="*/ 1025953 w 3194395"/>
              <a:gd name="connsiteY3" fmla="*/ 3566363 h 3659602"/>
              <a:gd name="connsiteX4" fmla="*/ 0 w 3194395"/>
              <a:gd name="connsiteY4" fmla="*/ 2837944 h 3659602"/>
              <a:gd name="connsiteX5" fmla="*/ 1702714 w 3194395"/>
              <a:gd name="connsiteY5" fmla="*/ 1846052 h 3659602"/>
              <a:gd name="connsiteX6" fmla="*/ 1787471 w 3194395"/>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9602"/>
              <a:gd name="connsiteX1" fmla="*/ 2949845 w 3209893"/>
              <a:gd name="connsiteY1" fmla="*/ 831742 h 3659602"/>
              <a:gd name="connsiteX2" fmla="*/ 2893018 w 3209893"/>
              <a:gd name="connsiteY2" fmla="*/ 2605469 h 3659602"/>
              <a:gd name="connsiteX3" fmla="*/ 1041451 w 3209893"/>
              <a:gd name="connsiteY3" fmla="*/ 3566363 h 3659602"/>
              <a:gd name="connsiteX4" fmla="*/ 0 w 3209893"/>
              <a:gd name="connsiteY4" fmla="*/ 2843110 h 3659602"/>
              <a:gd name="connsiteX5" fmla="*/ 1718212 w 3209893"/>
              <a:gd name="connsiteY5" fmla="*/ 1846052 h 3659602"/>
              <a:gd name="connsiteX6" fmla="*/ 1802969 w 3209893"/>
              <a:gd name="connsiteY6" fmla="*/ 0 h 3659602"/>
              <a:gd name="connsiteX0" fmla="*/ 1802969 w 3209893"/>
              <a:gd name="connsiteY0" fmla="*/ 0 h 3653507"/>
              <a:gd name="connsiteX1" fmla="*/ 2949845 w 3209893"/>
              <a:gd name="connsiteY1" fmla="*/ 831742 h 3653507"/>
              <a:gd name="connsiteX2" fmla="*/ 2893018 w 3209893"/>
              <a:gd name="connsiteY2" fmla="*/ 2605469 h 3653507"/>
              <a:gd name="connsiteX3" fmla="*/ 1048708 w 3209893"/>
              <a:gd name="connsiteY3" fmla="*/ 3559106 h 3653507"/>
              <a:gd name="connsiteX4" fmla="*/ 0 w 3209893"/>
              <a:gd name="connsiteY4" fmla="*/ 2843110 h 3653507"/>
              <a:gd name="connsiteX5" fmla="*/ 1718212 w 3209893"/>
              <a:gd name="connsiteY5" fmla="*/ 1846052 h 3653507"/>
              <a:gd name="connsiteX6" fmla="*/ 1802969 w 3209893"/>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85555 w 3177236"/>
              <a:gd name="connsiteY5" fmla="*/ 1846052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85555 w 3177236"/>
              <a:gd name="connsiteY5" fmla="*/ 1846052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63783 w 3177236"/>
              <a:gd name="connsiteY5" fmla="*/ 1835166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707119 w 3177236"/>
              <a:gd name="connsiteY5" fmla="*/ 1861168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85451 w 3177236"/>
              <a:gd name="connsiteY5" fmla="*/ 1856835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68117 w 3177236"/>
              <a:gd name="connsiteY5" fmla="*/ 1856835 h 3653507"/>
              <a:gd name="connsiteX6" fmla="*/ 1770312 w 3177236"/>
              <a:gd name="connsiteY6" fmla="*/ 0 h 3653507"/>
              <a:gd name="connsiteX0" fmla="*/ 1770312 w 3177236"/>
              <a:gd name="connsiteY0" fmla="*/ 0 h 3653507"/>
              <a:gd name="connsiteX1" fmla="*/ 2917188 w 3177236"/>
              <a:gd name="connsiteY1" fmla="*/ 831742 h 3653507"/>
              <a:gd name="connsiteX2" fmla="*/ 2860361 w 3177236"/>
              <a:gd name="connsiteY2" fmla="*/ 2605469 h 3653507"/>
              <a:gd name="connsiteX3" fmla="*/ 1016051 w 3177236"/>
              <a:gd name="connsiteY3" fmla="*/ 3559106 h 3653507"/>
              <a:gd name="connsiteX4" fmla="*/ 0 w 3177236"/>
              <a:gd name="connsiteY4" fmla="*/ 2850368 h 3653507"/>
              <a:gd name="connsiteX5" fmla="*/ 1650782 w 3177236"/>
              <a:gd name="connsiteY5" fmla="*/ 1848167 h 3653507"/>
              <a:gd name="connsiteX6" fmla="*/ 1770312 w 3177236"/>
              <a:gd name="connsiteY6" fmla="*/ 0 h 3653507"/>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7236"/>
              <a:gd name="connsiteY0" fmla="*/ 0 h 3636172"/>
              <a:gd name="connsiteX1" fmla="*/ 2917188 w 3177236"/>
              <a:gd name="connsiteY1" fmla="*/ 814407 h 3636172"/>
              <a:gd name="connsiteX2" fmla="*/ 2860361 w 3177236"/>
              <a:gd name="connsiteY2" fmla="*/ 2588134 h 3636172"/>
              <a:gd name="connsiteX3" fmla="*/ 1016051 w 3177236"/>
              <a:gd name="connsiteY3" fmla="*/ 3541771 h 3636172"/>
              <a:gd name="connsiteX4" fmla="*/ 0 w 3177236"/>
              <a:gd name="connsiteY4" fmla="*/ 2833033 h 3636172"/>
              <a:gd name="connsiteX5" fmla="*/ 1650782 w 3177236"/>
              <a:gd name="connsiteY5" fmla="*/ 1830832 h 3636172"/>
              <a:gd name="connsiteX6" fmla="*/ 1848318 w 3177236"/>
              <a:gd name="connsiteY6" fmla="*/ 0 h 3636172"/>
              <a:gd name="connsiteX0" fmla="*/ 1848318 w 3179774"/>
              <a:gd name="connsiteY0" fmla="*/ 0 h 3636172"/>
              <a:gd name="connsiteX1" fmla="*/ 2921521 w 3179774"/>
              <a:gd name="connsiteY1" fmla="*/ 801406 h 3636172"/>
              <a:gd name="connsiteX2" fmla="*/ 2860361 w 3179774"/>
              <a:gd name="connsiteY2" fmla="*/ 2588134 h 3636172"/>
              <a:gd name="connsiteX3" fmla="*/ 1016051 w 3179774"/>
              <a:gd name="connsiteY3" fmla="*/ 3541771 h 3636172"/>
              <a:gd name="connsiteX4" fmla="*/ 0 w 3179774"/>
              <a:gd name="connsiteY4" fmla="*/ 2833033 h 3636172"/>
              <a:gd name="connsiteX5" fmla="*/ 1650782 w 3179774"/>
              <a:gd name="connsiteY5" fmla="*/ 1830832 h 3636172"/>
              <a:gd name="connsiteX6" fmla="*/ 1848318 w 3179774"/>
              <a:gd name="connsiteY6" fmla="*/ 0 h 3636172"/>
              <a:gd name="connsiteX0" fmla="*/ 1848318 w 3199534"/>
              <a:gd name="connsiteY0" fmla="*/ 0 h 3636172"/>
              <a:gd name="connsiteX1" fmla="*/ 2921521 w 3199534"/>
              <a:gd name="connsiteY1" fmla="*/ 801406 h 3636172"/>
              <a:gd name="connsiteX2" fmla="*/ 2860361 w 3199534"/>
              <a:gd name="connsiteY2" fmla="*/ 2588134 h 3636172"/>
              <a:gd name="connsiteX3" fmla="*/ 1016051 w 3199534"/>
              <a:gd name="connsiteY3" fmla="*/ 3541771 h 3636172"/>
              <a:gd name="connsiteX4" fmla="*/ 0 w 3199534"/>
              <a:gd name="connsiteY4" fmla="*/ 2833033 h 3636172"/>
              <a:gd name="connsiteX5" fmla="*/ 1650782 w 3199534"/>
              <a:gd name="connsiteY5" fmla="*/ 1830832 h 3636172"/>
              <a:gd name="connsiteX6" fmla="*/ 1848318 w 3199534"/>
              <a:gd name="connsiteY6" fmla="*/ 0 h 3636172"/>
              <a:gd name="connsiteX0" fmla="*/ 1848318 w 3204315"/>
              <a:gd name="connsiteY0" fmla="*/ 0 h 3640131"/>
              <a:gd name="connsiteX1" fmla="*/ 2921521 w 3204315"/>
              <a:gd name="connsiteY1" fmla="*/ 801406 h 3640131"/>
              <a:gd name="connsiteX2" fmla="*/ 2872237 w 3204315"/>
              <a:gd name="connsiteY2" fmla="*/ 2611884 h 3640131"/>
              <a:gd name="connsiteX3" fmla="*/ 1016051 w 3204315"/>
              <a:gd name="connsiteY3" fmla="*/ 3541771 h 3640131"/>
              <a:gd name="connsiteX4" fmla="*/ 0 w 3204315"/>
              <a:gd name="connsiteY4" fmla="*/ 2833033 h 3640131"/>
              <a:gd name="connsiteX5" fmla="*/ 1650782 w 3204315"/>
              <a:gd name="connsiteY5" fmla="*/ 1830832 h 3640131"/>
              <a:gd name="connsiteX6" fmla="*/ 1848318 w 3204315"/>
              <a:gd name="connsiteY6" fmla="*/ 0 h 3640131"/>
              <a:gd name="connsiteX0" fmla="*/ 1848318 w 3209250"/>
              <a:gd name="connsiteY0" fmla="*/ 0 h 3640131"/>
              <a:gd name="connsiteX1" fmla="*/ 2921521 w 3209250"/>
              <a:gd name="connsiteY1" fmla="*/ 801406 h 3640131"/>
              <a:gd name="connsiteX2" fmla="*/ 2872237 w 3209250"/>
              <a:gd name="connsiteY2" fmla="*/ 2611884 h 3640131"/>
              <a:gd name="connsiteX3" fmla="*/ 1016051 w 3209250"/>
              <a:gd name="connsiteY3" fmla="*/ 3541771 h 3640131"/>
              <a:gd name="connsiteX4" fmla="*/ 0 w 3209250"/>
              <a:gd name="connsiteY4" fmla="*/ 2833033 h 3640131"/>
              <a:gd name="connsiteX5" fmla="*/ 1650782 w 3209250"/>
              <a:gd name="connsiteY5" fmla="*/ 1830832 h 3640131"/>
              <a:gd name="connsiteX6" fmla="*/ 1848318 w 3209250"/>
              <a:gd name="connsiteY6" fmla="*/ 0 h 3640131"/>
              <a:gd name="connsiteX0" fmla="*/ 1843454 w 3209250"/>
              <a:gd name="connsiteY0" fmla="*/ 0 h 3640131"/>
              <a:gd name="connsiteX1" fmla="*/ 2921521 w 3209250"/>
              <a:gd name="connsiteY1" fmla="*/ 801406 h 3640131"/>
              <a:gd name="connsiteX2" fmla="*/ 2872237 w 3209250"/>
              <a:gd name="connsiteY2" fmla="*/ 2611884 h 3640131"/>
              <a:gd name="connsiteX3" fmla="*/ 1016051 w 3209250"/>
              <a:gd name="connsiteY3" fmla="*/ 3541771 h 3640131"/>
              <a:gd name="connsiteX4" fmla="*/ 0 w 3209250"/>
              <a:gd name="connsiteY4" fmla="*/ 2833033 h 3640131"/>
              <a:gd name="connsiteX5" fmla="*/ 1650782 w 3209250"/>
              <a:gd name="connsiteY5" fmla="*/ 1830832 h 3640131"/>
              <a:gd name="connsiteX6" fmla="*/ 1843454 w 3209250"/>
              <a:gd name="connsiteY6" fmla="*/ 0 h 3640131"/>
              <a:gd name="connsiteX0" fmla="*/ 1838590 w 3209250"/>
              <a:gd name="connsiteY0" fmla="*/ 0 h 3644995"/>
              <a:gd name="connsiteX1" fmla="*/ 2921521 w 3209250"/>
              <a:gd name="connsiteY1" fmla="*/ 806270 h 3644995"/>
              <a:gd name="connsiteX2" fmla="*/ 2872237 w 3209250"/>
              <a:gd name="connsiteY2" fmla="*/ 2616748 h 3644995"/>
              <a:gd name="connsiteX3" fmla="*/ 1016051 w 3209250"/>
              <a:gd name="connsiteY3" fmla="*/ 3546635 h 3644995"/>
              <a:gd name="connsiteX4" fmla="*/ 0 w 3209250"/>
              <a:gd name="connsiteY4" fmla="*/ 2837897 h 3644995"/>
              <a:gd name="connsiteX5" fmla="*/ 1650782 w 3209250"/>
              <a:gd name="connsiteY5" fmla="*/ 1835696 h 3644995"/>
              <a:gd name="connsiteX6" fmla="*/ 1838590 w 3209250"/>
              <a:gd name="connsiteY6" fmla="*/ 0 h 3644995"/>
              <a:gd name="connsiteX0" fmla="*/ 1848317 w 3209250"/>
              <a:gd name="connsiteY0" fmla="*/ 0 h 3630403"/>
              <a:gd name="connsiteX1" fmla="*/ 2921521 w 3209250"/>
              <a:gd name="connsiteY1" fmla="*/ 791678 h 3630403"/>
              <a:gd name="connsiteX2" fmla="*/ 2872237 w 3209250"/>
              <a:gd name="connsiteY2" fmla="*/ 2602156 h 3630403"/>
              <a:gd name="connsiteX3" fmla="*/ 1016051 w 3209250"/>
              <a:gd name="connsiteY3" fmla="*/ 3532043 h 3630403"/>
              <a:gd name="connsiteX4" fmla="*/ 0 w 3209250"/>
              <a:gd name="connsiteY4" fmla="*/ 2823305 h 3630403"/>
              <a:gd name="connsiteX5" fmla="*/ 1650782 w 3209250"/>
              <a:gd name="connsiteY5" fmla="*/ 1821104 h 3630403"/>
              <a:gd name="connsiteX6" fmla="*/ 1848317 w 3209250"/>
              <a:gd name="connsiteY6" fmla="*/ 0 h 363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50" h="3630403">
                <a:moveTo>
                  <a:pt x="1848317" y="0"/>
                </a:moveTo>
                <a:lnTo>
                  <a:pt x="2921521" y="791678"/>
                </a:lnTo>
                <a:cubicBezTo>
                  <a:pt x="3390742" y="1151452"/>
                  <a:pt x="3221810" y="2078073"/>
                  <a:pt x="2872237" y="2602156"/>
                </a:cubicBezTo>
                <a:cubicBezTo>
                  <a:pt x="2239550" y="3619878"/>
                  <a:pt x="1323274" y="3769684"/>
                  <a:pt x="1016051" y="3532043"/>
                </a:cubicBezTo>
                <a:lnTo>
                  <a:pt x="0" y="2823305"/>
                </a:lnTo>
                <a:cubicBezTo>
                  <a:pt x="590203" y="2903502"/>
                  <a:pt x="1253693" y="2423816"/>
                  <a:pt x="1650782" y="1821104"/>
                </a:cubicBezTo>
                <a:cubicBezTo>
                  <a:pt x="1756526" y="1670702"/>
                  <a:pt x="2366326" y="616698"/>
                  <a:pt x="1848317" y="0"/>
                </a:cubicBezTo>
                <a:close/>
              </a:path>
            </a:pathLst>
          </a:custGeom>
          <a:gradFill>
            <a:gsLst>
              <a:gs pos="16000">
                <a:schemeClr val="bg1">
                  <a:lumMod val="85000"/>
                </a:schemeClr>
              </a:gs>
              <a:gs pos="0">
                <a:srgbClr val="AFAFAF"/>
              </a:gs>
              <a:gs pos="30000">
                <a:schemeClr val="bg1">
                  <a:lumMod val="65000"/>
                </a:schemeClr>
              </a:gs>
              <a:gs pos="49000">
                <a:schemeClr val="bg1">
                  <a:lumMod val="95000"/>
                </a:schemeClr>
              </a:gs>
              <a:gs pos="97273">
                <a:srgbClr val="AAA9A9"/>
              </a:gs>
              <a:gs pos="83636">
                <a:schemeClr val="bg1">
                  <a:lumMod val="85000"/>
                </a:schemeClr>
              </a:gs>
              <a:gs pos="47000">
                <a:schemeClr val="bg1">
                  <a:lumMod val="85000"/>
                </a:schemeClr>
              </a:gs>
              <a:gs pos="63000">
                <a:schemeClr val="bg1">
                  <a:lumMod val="65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207" name="Rectangle 4"/>
          <p:cNvSpPr/>
          <p:nvPr/>
        </p:nvSpPr>
        <p:spPr>
          <a:xfrm>
            <a:off x="5936552" y="2275804"/>
            <a:ext cx="910043" cy="1338588"/>
          </a:xfrm>
          <a:custGeom>
            <a:avLst/>
            <a:gdLst>
              <a:gd name="connsiteX0" fmla="*/ 0 w 2477386"/>
              <a:gd name="connsiteY0" fmla="*/ 0 h 2424223"/>
              <a:gd name="connsiteX1" fmla="*/ 2477386 w 2477386"/>
              <a:gd name="connsiteY1" fmla="*/ 0 h 2424223"/>
              <a:gd name="connsiteX2" fmla="*/ 2477386 w 2477386"/>
              <a:gd name="connsiteY2" fmla="*/ 2424223 h 2424223"/>
              <a:gd name="connsiteX3" fmla="*/ 0 w 2477386"/>
              <a:gd name="connsiteY3" fmla="*/ 2424223 h 2424223"/>
              <a:gd name="connsiteX4" fmla="*/ 0 w 2477386"/>
              <a:gd name="connsiteY4" fmla="*/ 0 h 2424223"/>
              <a:gd name="connsiteX0" fmla="*/ 1276027 w 2477386"/>
              <a:gd name="connsiteY0" fmla="*/ 454617 h 2424223"/>
              <a:gd name="connsiteX1" fmla="*/ 2477386 w 2477386"/>
              <a:gd name="connsiteY1" fmla="*/ 0 h 2424223"/>
              <a:gd name="connsiteX2" fmla="*/ 2477386 w 2477386"/>
              <a:gd name="connsiteY2" fmla="*/ 2424223 h 2424223"/>
              <a:gd name="connsiteX3" fmla="*/ 0 w 2477386"/>
              <a:gd name="connsiteY3" fmla="*/ 2424223 h 2424223"/>
              <a:gd name="connsiteX4" fmla="*/ 1276027 w 2477386"/>
              <a:gd name="connsiteY4" fmla="*/ 454617 h 2424223"/>
              <a:gd name="connsiteX0" fmla="*/ 1276027 w 2477386"/>
              <a:gd name="connsiteY0" fmla="*/ 0 h 1969606"/>
              <a:gd name="connsiteX1" fmla="*/ 1728301 w 2477386"/>
              <a:gd name="connsiteY1" fmla="*/ 692258 h 1969606"/>
              <a:gd name="connsiteX2" fmla="*/ 2477386 w 2477386"/>
              <a:gd name="connsiteY2" fmla="*/ 1969606 h 1969606"/>
              <a:gd name="connsiteX3" fmla="*/ 0 w 2477386"/>
              <a:gd name="connsiteY3" fmla="*/ 1969606 h 1969606"/>
              <a:gd name="connsiteX4" fmla="*/ 1276027 w 2477386"/>
              <a:gd name="connsiteY4" fmla="*/ 0 h 1969606"/>
              <a:gd name="connsiteX0" fmla="*/ 1276027 w 2477386"/>
              <a:gd name="connsiteY0" fmla="*/ 0 h 1969606"/>
              <a:gd name="connsiteX1" fmla="*/ 1841956 w 2477386"/>
              <a:gd name="connsiteY1" fmla="*/ 805912 h 1969606"/>
              <a:gd name="connsiteX2" fmla="*/ 2477386 w 2477386"/>
              <a:gd name="connsiteY2" fmla="*/ 1969606 h 1969606"/>
              <a:gd name="connsiteX3" fmla="*/ 0 w 2477386"/>
              <a:gd name="connsiteY3" fmla="*/ 1969606 h 1969606"/>
              <a:gd name="connsiteX4" fmla="*/ 1276027 w 2477386"/>
              <a:gd name="connsiteY4" fmla="*/ 0 h 1969606"/>
              <a:gd name="connsiteX0" fmla="*/ 1906291 w 3107650"/>
              <a:gd name="connsiteY0" fmla="*/ 0 h 2713524"/>
              <a:gd name="connsiteX1" fmla="*/ 2472220 w 3107650"/>
              <a:gd name="connsiteY1" fmla="*/ 805912 h 2713524"/>
              <a:gd name="connsiteX2" fmla="*/ 3107650 w 3107650"/>
              <a:gd name="connsiteY2" fmla="*/ 1969606 h 2713524"/>
              <a:gd name="connsiteX3" fmla="*/ 0 w 3107650"/>
              <a:gd name="connsiteY3" fmla="*/ 2713524 h 2713524"/>
              <a:gd name="connsiteX4" fmla="*/ 1906291 w 3107650"/>
              <a:gd name="connsiteY4" fmla="*/ 0 h 2713524"/>
              <a:gd name="connsiteX0" fmla="*/ 1895958 w 3097317"/>
              <a:gd name="connsiteY0" fmla="*/ 0 h 2723856"/>
              <a:gd name="connsiteX1" fmla="*/ 2461887 w 3097317"/>
              <a:gd name="connsiteY1" fmla="*/ 805912 h 2723856"/>
              <a:gd name="connsiteX2" fmla="*/ 3097317 w 3097317"/>
              <a:gd name="connsiteY2" fmla="*/ 1969606 h 2723856"/>
              <a:gd name="connsiteX3" fmla="*/ 0 w 3097317"/>
              <a:gd name="connsiteY3" fmla="*/ 2723856 h 2723856"/>
              <a:gd name="connsiteX4" fmla="*/ 1895958 w 3097317"/>
              <a:gd name="connsiteY4" fmla="*/ 0 h 2723856"/>
              <a:gd name="connsiteX0" fmla="*/ 1895958 w 2461887"/>
              <a:gd name="connsiteY0" fmla="*/ 0 h 2951165"/>
              <a:gd name="connsiteX1" fmla="*/ 2461887 w 2461887"/>
              <a:gd name="connsiteY1" fmla="*/ 805912 h 2951165"/>
              <a:gd name="connsiteX2" fmla="*/ 328287 w 2461887"/>
              <a:gd name="connsiteY2" fmla="*/ 2951165 h 2951165"/>
              <a:gd name="connsiteX3" fmla="*/ 0 w 2461887"/>
              <a:gd name="connsiteY3" fmla="*/ 2723856 h 2951165"/>
              <a:gd name="connsiteX4" fmla="*/ 1895958 w 2461887"/>
              <a:gd name="connsiteY4" fmla="*/ 0 h 2951165"/>
              <a:gd name="connsiteX0" fmla="*/ 1895958 w 2461887"/>
              <a:gd name="connsiteY0" fmla="*/ 0 h 2951165"/>
              <a:gd name="connsiteX1" fmla="*/ 2150003 w 2461887"/>
              <a:gd name="connsiteY1" fmla="*/ 380368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461887"/>
              <a:gd name="connsiteY0" fmla="*/ 0 h 2951165"/>
              <a:gd name="connsiteX1" fmla="*/ 2139671 w 2461887"/>
              <a:gd name="connsiteY1" fmla="*/ 142727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353398"/>
              <a:gd name="connsiteY0" fmla="*/ 0 h 2951165"/>
              <a:gd name="connsiteX1" fmla="*/ 2139671 w 2353398"/>
              <a:gd name="connsiteY1" fmla="*/ 142727 h 2951165"/>
              <a:gd name="connsiteX2" fmla="*/ 2353398 w 2353398"/>
              <a:gd name="connsiteY2" fmla="*/ 811078 h 2951165"/>
              <a:gd name="connsiteX3" fmla="*/ 328287 w 2353398"/>
              <a:gd name="connsiteY3" fmla="*/ 2951165 h 2951165"/>
              <a:gd name="connsiteX4" fmla="*/ 0 w 2353398"/>
              <a:gd name="connsiteY4" fmla="*/ 2723856 h 2951165"/>
              <a:gd name="connsiteX5" fmla="*/ 1895958 w 2353398"/>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328287 w 2580707"/>
              <a:gd name="connsiteY3" fmla="*/ 2951165 h 2951165"/>
              <a:gd name="connsiteX4" fmla="*/ 0 w 2580707"/>
              <a:gd name="connsiteY4" fmla="*/ 2723856 h 2951165"/>
              <a:gd name="connsiteX5" fmla="*/ 1895958 w 2580707"/>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685054 w 2580707"/>
              <a:gd name="connsiteY3" fmla="*/ 1790713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69"/>
              <a:gd name="connsiteY0" fmla="*/ 0 h 2951165"/>
              <a:gd name="connsiteX1" fmla="*/ 2139671 w 2580769"/>
              <a:gd name="connsiteY1" fmla="*/ 142727 h 2951165"/>
              <a:gd name="connsiteX2" fmla="*/ 2580707 w 2580769"/>
              <a:gd name="connsiteY2" fmla="*/ 1002224 h 2951165"/>
              <a:gd name="connsiteX3" fmla="*/ 1204606 w 2580769"/>
              <a:gd name="connsiteY3" fmla="*/ 2947920 h 2951165"/>
              <a:gd name="connsiteX4" fmla="*/ 328287 w 2580769"/>
              <a:gd name="connsiteY4" fmla="*/ 2951165 h 2951165"/>
              <a:gd name="connsiteX5" fmla="*/ 0 w 2580769"/>
              <a:gd name="connsiteY5" fmla="*/ 2723856 h 2951165"/>
              <a:gd name="connsiteX6" fmla="*/ 1895958 w 2580769"/>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3012082"/>
              <a:gd name="connsiteX1" fmla="*/ 2139671 w 2581820"/>
              <a:gd name="connsiteY1" fmla="*/ 142727 h 3012082"/>
              <a:gd name="connsiteX2" fmla="*/ 2580707 w 2581820"/>
              <a:gd name="connsiteY2" fmla="*/ 1002224 h 3012082"/>
              <a:gd name="connsiteX3" fmla="*/ 1204606 w 2581820"/>
              <a:gd name="connsiteY3" fmla="*/ 2947920 h 3012082"/>
              <a:gd name="connsiteX4" fmla="*/ 328287 w 2581820"/>
              <a:gd name="connsiteY4" fmla="*/ 2951165 h 3012082"/>
              <a:gd name="connsiteX5" fmla="*/ 0 w 2581820"/>
              <a:gd name="connsiteY5" fmla="*/ 2723856 h 3012082"/>
              <a:gd name="connsiteX6" fmla="*/ 1895958 w 2581820"/>
              <a:gd name="connsiteY6" fmla="*/ 0 h 3012082"/>
              <a:gd name="connsiteX0" fmla="*/ 1895958 w 2581820"/>
              <a:gd name="connsiteY0" fmla="*/ 0 h 3054162"/>
              <a:gd name="connsiteX1" fmla="*/ 2139671 w 2581820"/>
              <a:gd name="connsiteY1" fmla="*/ 142727 h 3054162"/>
              <a:gd name="connsiteX2" fmla="*/ 2580707 w 2581820"/>
              <a:gd name="connsiteY2" fmla="*/ 1002224 h 3054162"/>
              <a:gd name="connsiteX3" fmla="*/ 1204606 w 2581820"/>
              <a:gd name="connsiteY3" fmla="*/ 2947920 h 3054162"/>
              <a:gd name="connsiteX4" fmla="*/ 328287 w 2581820"/>
              <a:gd name="connsiteY4" fmla="*/ 2951165 h 3054162"/>
              <a:gd name="connsiteX5" fmla="*/ 0 w 2581820"/>
              <a:gd name="connsiteY5" fmla="*/ 2723856 h 3054162"/>
              <a:gd name="connsiteX6" fmla="*/ 1895958 w 2581820"/>
              <a:gd name="connsiteY6" fmla="*/ 0 h 3054162"/>
              <a:gd name="connsiteX0" fmla="*/ 1895958 w 2581820"/>
              <a:gd name="connsiteY0" fmla="*/ 0 h 3058100"/>
              <a:gd name="connsiteX1" fmla="*/ 2139671 w 2581820"/>
              <a:gd name="connsiteY1" fmla="*/ 142727 h 3058100"/>
              <a:gd name="connsiteX2" fmla="*/ 2580707 w 2581820"/>
              <a:gd name="connsiteY2" fmla="*/ 1002224 h 3058100"/>
              <a:gd name="connsiteX3" fmla="*/ 1204606 w 2581820"/>
              <a:gd name="connsiteY3" fmla="*/ 2947920 h 3058100"/>
              <a:gd name="connsiteX4" fmla="*/ 328287 w 2581820"/>
              <a:gd name="connsiteY4" fmla="*/ 2951165 h 3058100"/>
              <a:gd name="connsiteX5" fmla="*/ 0 w 2581820"/>
              <a:gd name="connsiteY5" fmla="*/ 2723856 h 3058100"/>
              <a:gd name="connsiteX6" fmla="*/ 1895958 w 2581820"/>
              <a:gd name="connsiteY6" fmla="*/ 0 h 3058100"/>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895958 w 2581820"/>
              <a:gd name="connsiteY6"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085785 w 2581820"/>
              <a:gd name="connsiteY6" fmla="*/ 1160448 h 3067754"/>
              <a:gd name="connsiteX7" fmla="*/ 1895958 w 2581820"/>
              <a:gd name="connsiteY7"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576564 w 2581820"/>
              <a:gd name="connsiteY6" fmla="*/ 1909533 h 3067754"/>
              <a:gd name="connsiteX7" fmla="*/ 1895958 w 2581820"/>
              <a:gd name="connsiteY7" fmla="*/ 0 h 3067754"/>
              <a:gd name="connsiteX0" fmla="*/ 1849463 w 2581820"/>
              <a:gd name="connsiteY0" fmla="*/ 0 h 3078086"/>
              <a:gd name="connsiteX1" fmla="*/ 2139671 w 2581820"/>
              <a:gd name="connsiteY1" fmla="*/ 153059 h 3078086"/>
              <a:gd name="connsiteX2" fmla="*/ 2580707 w 2581820"/>
              <a:gd name="connsiteY2" fmla="*/ 1012556 h 3078086"/>
              <a:gd name="connsiteX3" fmla="*/ 1204606 w 2581820"/>
              <a:gd name="connsiteY3" fmla="*/ 2958252 h 3078086"/>
              <a:gd name="connsiteX4" fmla="*/ 328287 w 2581820"/>
              <a:gd name="connsiteY4" fmla="*/ 2961497 h 3078086"/>
              <a:gd name="connsiteX5" fmla="*/ 0 w 2581820"/>
              <a:gd name="connsiteY5" fmla="*/ 2734188 h 3078086"/>
              <a:gd name="connsiteX6" fmla="*/ 1576564 w 2581820"/>
              <a:gd name="connsiteY6" fmla="*/ 1919865 h 3078086"/>
              <a:gd name="connsiteX7" fmla="*/ 1849463 w 2581820"/>
              <a:gd name="connsiteY7" fmla="*/ 0 h 3078086"/>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20" h="3088419">
                <a:moveTo>
                  <a:pt x="1849463" y="0"/>
                </a:moveTo>
                <a:lnTo>
                  <a:pt x="2139671" y="163392"/>
                </a:lnTo>
                <a:cubicBezTo>
                  <a:pt x="2493327" y="315572"/>
                  <a:pt x="2593844" y="674397"/>
                  <a:pt x="2580707" y="1022889"/>
                </a:cubicBezTo>
                <a:cubicBezTo>
                  <a:pt x="2498270" y="1931728"/>
                  <a:pt x="1900947" y="2593824"/>
                  <a:pt x="1204606" y="2968585"/>
                </a:cubicBezTo>
                <a:cubicBezTo>
                  <a:pt x="829842" y="3134982"/>
                  <a:pt x="558399" y="3120565"/>
                  <a:pt x="328287" y="2971830"/>
                </a:cubicBezTo>
                <a:lnTo>
                  <a:pt x="0" y="2744521"/>
                </a:lnTo>
                <a:cubicBezTo>
                  <a:pt x="401535" y="2808876"/>
                  <a:pt x="921891" y="2733747"/>
                  <a:pt x="1576564" y="1930198"/>
                </a:cubicBezTo>
                <a:cubicBezTo>
                  <a:pt x="1879341" y="1529606"/>
                  <a:pt x="2321602" y="524579"/>
                  <a:pt x="1849463" y="0"/>
                </a:cubicBezTo>
                <a:close/>
              </a:path>
            </a:pathLst>
          </a:custGeom>
          <a:gradFill flip="none" rotWithShape="1">
            <a:gsLst>
              <a:gs pos="43000">
                <a:schemeClr val="bg1">
                  <a:lumMod val="65000"/>
                </a:schemeClr>
              </a:gs>
              <a:gs pos="85000">
                <a:schemeClr val="bg1">
                  <a:lumMod val="85000"/>
                </a:schemeClr>
              </a:gs>
              <a:gs pos="0">
                <a:schemeClr val="bg1">
                  <a:lumMod val="50000"/>
                </a:schemeClr>
              </a:gs>
              <a:gs pos="100000">
                <a:schemeClr val="bg1">
                  <a:lumMod val="6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208" name="Rectangle 4"/>
          <p:cNvSpPr/>
          <p:nvPr/>
        </p:nvSpPr>
        <p:spPr>
          <a:xfrm>
            <a:off x="5922304" y="2294797"/>
            <a:ext cx="902441" cy="1316198"/>
          </a:xfrm>
          <a:custGeom>
            <a:avLst/>
            <a:gdLst>
              <a:gd name="connsiteX0" fmla="*/ 0 w 2477386"/>
              <a:gd name="connsiteY0" fmla="*/ 0 h 2424223"/>
              <a:gd name="connsiteX1" fmla="*/ 2477386 w 2477386"/>
              <a:gd name="connsiteY1" fmla="*/ 0 h 2424223"/>
              <a:gd name="connsiteX2" fmla="*/ 2477386 w 2477386"/>
              <a:gd name="connsiteY2" fmla="*/ 2424223 h 2424223"/>
              <a:gd name="connsiteX3" fmla="*/ 0 w 2477386"/>
              <a:gd name="connsiteY3" fmla="*/ 2424223 h 2424223"/>
              <a:gd name="connsiteX4" fmla="*/ 0 w 2477386"/>
              <a:gd name="connsiteY4" fmla="*/ 0 h 2424223"/>
              <a:gd name="connsiteX0" fmla="*/ 1276027 w 2477386"/>
              <a:gd name="connsiteY0" fmla="*/ 454617 h 2424223"/>
              <a:gd name="connsiteX1" fmla="*/ 2477386 w 2477386"/>
              <a:gd name="connsiteY1" fmla="*/ 0 h 2424223"/>
              <a:gd name="connsiteX2" fmla="*/ 2477386 w 2477386"/>
              <a:gd name="connsiteY2" fmla="*/ 2424223 h 2424223"/>
              <a:gd name="connsiteX3" fmla="*/ 0 w 2477386"/>
              <a:gd name="connsiteY3" fmla="*/ 2424223 h 2424223"/>
              <a:gd name="connsiteX4" fmla="*/ 1276027 w 2477386"/>
              <a:gd name="connsiteY4" fmla="*/ 454617 h 2424223"/>
              <a:gd name="connsiteX0" fmla="*/ 1276027 w 2477386"/>
              <a:gd name="connsiteY0" fmla="*/ 0 h 1969606"/>
              <a:gd name="connsiteX1" fmla="*/ 1728301 w 2477386"/>
              <a:gd name="connsiteY1" fmla="*/ 692258 h 1969606"/>
              <a:gd name="connsiteX2" fmla="*/ 2477386 w 2477386"/>
              <a:gd name="connsiteY2" fmla="*/ 1969606 h 1969606"/>
              <a:gd name="connsiteX3" fmla="*/ 0 w 2477386"/>
              <a:gd name="connsiteY3" fmla="*/ 1969606 h 1969606"/>
              <a:gd name="connsiteX4" fmla="*/ 1276027 w 2477386"/>
              <a:gd name="connsiteY4" fmla="*/ 0 h 1969606"/>
              <a:gd name="connsiteX0" fmla="*/ 1276027 w 2477386"/>
              <a:gd name="connsiteY0" fmla="*/ 0 h 1969606"/>
              <a:gd name="connsiteX1" fmla="*/ 1841956 w 2477386"/>
              <a:gd name="connsiteY1" fmla="*/ 805912 h 1969606"/>
              <a:gd name="connsiteX2" fmla="*/ 2477386 w 2477386"/>
              <a:gd name="connsiteY2" fmla="*/ 1969606 h 1969606"/>
              <a:gd name="connsiteX3" fmla="*/ 0 w 2477386"/>
              <a:gd name="connsiteY3" fmla="*/ 1969606 h 1969606"/>
              <a:gd name="connsiteX4" fmla="*/ 1276027 w 2477386"/>
              <a:gd name="connsiteY4" fmla="*/ 0 h 1969606"/>
              <a:gd name="connsiteX0" fmla="*/ 1906291 w 3107650"/>
              <a:gd name="connsiteY0" fmla="*/ 0 h 2713524"/>
              <a:gd name="connsiteX1" fmla="*/ 2472220 w 3107650"/>
              <a:gd name="connsiteY1" fmla="*/ 805912 h 2713524"/>
              <a:gd name="connsiteX2" fmla="*/ 3107650 w 3107650"/>
              <a:gd name="connsiteY2" fmla="*/ 1969606 h 2713524"/>
              <a:gd name="connsiteX3" fmla="*/ 0 w 3107650"/>
              <a:gd name="connsiteY3" fmla="*/ 2713524 h 2713524"/>
              <a:gd name="connsiteX4" fmla="*/ 1906291 w 3107650"/>
              <a:gd name="connsiteY4" fmla="*/ 0 h 2713524"/>
              <a:gd name="connsiteX0" fmla="*/ 1895958 w 3097317"/>
              <a:gd name="connsiteY0" fmla="*/ 0 h 2723856"/>
              <a:gd name="connsiteX1" fmla="*/ 2461887 w 3097317"/>
              <a:gd name="connsiteY1" fmla="*/ 805912 h 2723856"/>
              <a:gd name="connsiteX2" fmla="*/ 3097317 w 3097317"/>
              <a:gd name="connsiteY2" fmla="*/ 1969606 h 2723856"/>
              <a:gd name="connsiteX3" fmla="*/ 0 w 3097317"/>
              <a:gd name="connsiteY3" fmla="*/ 2723856 h 2723856"/>
              <a:gd name="connsiteX4" fmla="*/ 1895958 w 3097317"/>
              <a:gd name="connsiteY4" fmla="*/ 0 h 2723856"/>
              <a:gd name="connsiteX0" fmla="*/ 1895958 w 2461887"/>
              <a:gd name="connsiteY0" fmla="*/ 0 h 2951165"/>
              <a:gd name="connsiteX1" fmla="*/ 2461887 w 2461887"/>
              <a:gd name="connsiteY1" fmla="*/ 805912 h 2951165"/>
              <a:gd name="connsiteX2" fmla="*/ 328287 w 2461887"/>
              <a:gd name="connsiteY2" fmla="*/ 2951165 h 2951165"/>
              <a:gd name="connsiteX3" fmla="*/ 0 w 2461887"/>
              <a:gd name="connsiteY3" fmla="*/ 2723856 h 2951165"/>
              <a:gd name="connsiteX4" fmla="*/ 1895958 w 2461887"/>
              <a:gd name="connsiteY4" fmla="*/ 0 h 2951165"/>
              <a:gd name="connsiteX0" fmla="*/ 1895958 w 2461887"/>
              <a:gd name="connsiteY0" fmla="*/ 0 h 2951165"/>
              <a:gd name="connsiteX1" fmla="*/ 2150003 w 2461887"/>
              <a:gd name="connsiteY1" fmla="*/ 380368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461887"/>
              <a:gd name="connsiteY0" fmla="*/ 0 h 2951165"/>
              <a:gd name="connsiteX1" fmla="*/ 2139671 w 2461887"/>
              <a:gd name="connsiteY1" fmla="*/ 142727 h 2951165"/>
              <a:gd name="connsiteX2" fmla="*/ 2461887 w 2461887"/>
              <a:gd name="connsiteY2" fmla="*/ 805912 h 2951165"/>
              <a:gd name="connsiteX3" fmla="*/ 328287 w 2461887"/>
              <a:gd name="connsiteY3" fmla="*/ 2951165 h 2951165"/>
              <a:gd name="connsiteX4" fmla="*/ 0 w 2461887"/>
              <a:gd name="connsiteY4" fmla="*/ 2723856 h 2951165"/>
              <a:gd name="connsiteX5" fmla="*/ 1895958 w 2461887"/>
              <a:gd name="connsiteY5" fmla="*/ 0 h 2951165"/>
              <a:gd name="connsiteX0" fmla="*/ 1895958 w 2353398"/>
              <a:gd name="connsiteY0" fmla="*/ 0 h 2951165"/>
              <a:gd name="connsiteX1" fmla="*/ 2139671 w 2353398"/>
              <a:gd name="connsiteY1" fmla="*/ 142727 h 2951165"/>
              <a:gd name="connsiteX2" fmla="*/ 2353398 w 2353398"/>
              <a:gd name="connsiteY2" fmla="*/ 811078 h 2951165"/>
              <a:gd name="connsiteX3" fmla="*/ 328287 w 2353398"/>
              <a:gd name="connsiteY3" fmla="*/ 2951165 h 2951165"/>
              <a:gd name="connsiteX4" fmla="*/ 0 w 2353398"/>
              <a:gd name="connsiteY4" fmla="*/ 2723856 h 2951165"/>
              <a:gd name="connsiteX5" fmla="*/ 1895958 w 2353398"/>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328287 w 2580707"/>
              <a:gd name="connsiteY3" fmla="*/ 2951165 h 2951165"/>
              <a:gd name="connsiteX4" fmla="*/ 0 w 2580707"/>
              <a:gd name="connsiteY4" fmla="*/ 2723856 h 2951165"/>
              <a:gd name="connsiteX5" fmla="*/ 1895958 w 2580707"/>
              <a:gd name="connsiteY5"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685054 w 2580707"/>
              <a:gd name="connsiteY3" fmla="*/ 1790713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07"/>
              <a:gd name="connsiteY0" fmla="*/ 0 h 2951165"/>
              <a:gd name="connsiteX1" fmla="*/ 2139671 w 2580707"/>
              <a:gd name="connsiteY1" fmla="*/ 142727 h 2951165"/>
              <a:gd name="connsiteX2" fmla="*/ 2580707 w 2580707"/>
              <a:gd name="connsiteY2" fmla="*/ 1002224 h 2951165"/>
              <a:gd name="connsiteX3" fmla="*/ 1204606 w 2580707"/>
              <a:gd name="connsiteY3" fmla="*/ 2947920 h 2951165"/>
              <a:gd name="connsiteX4" fmla="*/ 328287 w 2580707"/>
              <a:gd name="connsiteY4" fmla="*/ 2951165 h 2951165"/>
              <a:gd name="connsiteX5" fmla="*/ 0 w 2580707"/>
              <a:gd name="connsiteY5" fmla="*/ 2723856 h 2951165"/>
              <a:gd name="connsiteX6" fmla="*/ 1895958 w 2580707"/>
              <a:gd name="connsiteY6" fmla="*/ 0 h 2951165"/>
              <a:gd name="connsiteX0" fmla="*/ 1895958 w 2580769"/>
              <a:gd name="connsiteY0" fmla="*/ 0 h 2951165"/>
              <a:gd name="connsiteX1" fmla="*/ 2139671 w 2580769"/>
              <a:gd name="connsiteY1" fmla="*/ 142727 h 2951165"/>
              <a:gd name="connsiteX2" fmla="*/ 2580707 w 2580769"/>
              <a:gd name="connsiteY2" fmla="*/ 1002224 h 2951165"/>
              <a:gd name="connsiteX3" fmla="*/ 1204606 w 2580769"/>
              <a:gd name="connsiteY3" fmla="*/ 2947920 h 2951165"/>
              <a:gd name="connsiteX4" fmla="*/ 328287 w 2580769"/>
              <a:gd name="connsiteY4" fmla="*/ 2951165 h 2951165"/>
              <a:gd name="connsiteX5" fmla="*/ 0 w 2580769"/>
              <a:gd name="connsiteY5" fmla="*/ 2723856 h 2951165"/>
              <a:gd name="connsiteX6" fmla="*/ 1895958 w 2580769"/>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2951165"/>
              <a:gd name="connsiteX1" fmla="*/ 2139671 w 2581820"/>
              <a:gd name="connsiteY1" fmla="*/ 142727 h 2951165"/>
              <a:gd name="connsiteX2" fmla="*/ 2580707 w 2581820"/>
              <a:gd name="connsiteY2" fmla="*/ 1002224 h 2951165"/>
              <a:gd name="connsiteX3" fmla="*/ 1204606 w 2581820"/>
              <a:gd name="connsiteY3" fmla="*/ 2947920 h 2951165"/>
              <a:gd name="connsiteX4" fmla="*/ 328287 w 2581820"/>
              <a:gd name="connsiteY4" fmla="*/ 2951165 h 2951165"/>
              <a:gd name="connsiteX5" fmla="*/ 0 w 2581820"/>
              <a:gd name="connsiteY5" fmla="*/ 2723856 h 2951165"/>
              <a:gd name="connsiteX6" fmla="*/ 1895958 w 2581820"/>
              <a:gd name="connsiteY6" fmla="*/ 0 h 2951165"/>
              <a:gd name="connsiteX0" fmla="*/ 1895958 w 2581820"/>
              <a:gd name="connsiteY0" fmla="*/ 0 h 3012082"/>
              <a:gd name="connsiteX1" fmla="*/ 2139671 w 2581820"/>
              <a:gd name="connsiteY1" fmla="*/ 142727 h 3012082"/>
              <a:gd name="connsiteX2" fmla="*/ 2580707 w 2581820"/>
              <a:gd name="connsiteY2" fmla="*/ 1002224 h 3012082"/>
              <a:gd name="connsiteX3" fmla="*/ 1204606 w 2581820"/>
              <a:gd name="connsiteY3" fmla="*/ 2947920 h 3012082"/>
              <a:gd name="connsiteX4" fmla="*/ 328287 w 2581820"/>
              <a:gd name="connsiteY4" fmla="*/ 2951165 h 3012082"/>
              <a:gd name="connsiteX5" fmla="*/ 0 w 2581820"/>
              <a:gd name="connsiteY5" fmla="*/ 2723856 h 3012082"/>
              <a:gd name="connsiteX6" fmla="*/ 1895958 w 2581820"/>
              <a:gd name="connsiteY6" fmla="*/ 0 h 3012082"/>
              <a:gd name="connsiteX0" fmla="*/ 1895958 w 2581820"/>
              <a:gd name="connsiteY0" fmla="*/ 0 h 3054162"/>
              <a:gd name="connsiteX1" fmla="*/ 2139671 w 2581820"/>
              <a:gd name="connsiteY1" fmla="*/ 142727 h 3054162"/>
              <a:gd name="connsiteX2" fmla="*/ 2580707 w 2581820"/>
              <a:gd name="connsiteY2" fmla="*/ 1002224 h 3054162"/>
              <a:gd name="connsiteX3" fmla="*/ 1204606 w 2581820"/>
              <a:gd name="connsiteY3" fmla="*/ 2947920 h 3054162"/>
              <a:gd name="connsiteX4" fmla="*/ 328287 w 2581820"/>
              <a:gd name="connsiteY4" fmla="*/ 2951165 h 3054162"/>
              <a:gd name="connsiteX5" fmla="*/ 0 w 2581820"/>
              <a:gd name="connsiteY5" fmla="*/ 2723856 h 3054162"/>
              <a:gd name="connsiteX6" fmla="*/ 1895958 w 2581820"/>
              <a:gd name="connsiteY6" fmla="*/ 0 h 3054162"/>
              <a:gd name="connsiteX0" fmla="*/ 1895958 w 2581820"/>
              <a:gd name="connsiteY0" fmla="*/ 0 h 3058100"/>
              <a:gd name="connsiteX1" fmla="*/ 2139671 w 2581820"/>
              <a:gd name="connsiteY1" fmla="*/ 142727 h 3058100"/>
              <a:gd name="connsiteX2" fmla="*/ 2580707 w 2581820"/>
              <a:gd name="connsiteY2" fmla="*/ 1002224 h 3058100"/>
              <a:gd name="connsiteX3" fmla="*/ 1204606 w 2581820"/>
              <a:gd name="connsiteY3" fmla="*/ 2947920 h 3058100"/>
              <a:gd name="connsiteX4" fmla="*/ 328287 w 2581820"/>
              <a:gd name="connsiteY4" fmla="*/ 2951165 h 3058100"/>
              <a:gd name="connsiteX5" fmla="*/ 0 w 2581820"/>
              <a:gd name="connsiteY5" fmla="*/ 2723856 h 3058100"/>
              <a:gd name="connsiteX6" fmla="*/ 1895958 w 2581820"/>
              <a:gd name="connsiteY6" fmla="*/ 0 h 3058100"/>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895958 w 2581820"/>
              <a:gd name="connsiteY6"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085785 w 2581820"/>
              <a:gd name="connsiteY6" fmla="*/ 1160448 h 3067754"/>
              <a:gd name="connsiteX7" fmla="*/ 1895958 w 2581820"/>
              <a:gd name="connsiteY7" fmla="*/ 0 h 3067754"/>
              <a:gd name="connsiteX0" fmla="*/ 1895958 w 2581820"/>
              <a:gd name="connsiteY0" fmla="*/ 0 h 3067754"/>
              <a:gd name="connsiteX1" fmla="*/ 2139671 w 2581820"/>
              <a:gd name="connsiteY1" fmla="*/ 142727 h 3067754"/>
              <a:gd name="connsiteX2" fmla="*/ 2580707 w 2581820"/>
              <a:gd name="connsiteY2" fmla="*/ 1002224 h 3067754"/>
              <a:gd name="connsiteX3" fmla="*/ 1204606 w 2581820"/>
              <a:gd name="connsiteY3" fmla="*/ 2947920 h 3067754"/>
              <a:gd name="connsiteX4" fmla="*/ 328287 w 2581820"/>
              <a:gd name="connsiteY4" fmla="*/ 2951165 h 3067754"/>
              <a:gd name="connsiteX5" fmla="*/ 0 w 2581820"/>
              <a:gd name="connsiteY5" fmla="*/ 2723856 h 3067754"/>
              <a:gd name="connsiteX6" fmla="*/ 1576564 w 2581820"/>
              <a:gd name="connsiteY6" fmla="*/ 1909533 h 3067754"/>
              <a:gd name="connsiteX7" fmla="*/ 1895958 w 2581820"/>
              <a:gd name="connsiteY7" fmla="*/ 0 h 3067754"/>
              <a:gd name="connsiteX0" fmla="*/ 1849463 w 2581820"/>
              <a:gd name="connsiteY0" fmla="*/ 0 h 3078086"/>
              <a:gd name="connsiteX1" fmla="*/ 2139671 w 2581820"/>
              <a:gd name="connsiteY1" fmla="*/ 153059 h 3078086"/>
              <a:gd name="connsiteX2" fmla="*/ 2580707 w 2581820"/>
              <a:gd name="connsiteY2" fmla="*/ 1012556 h 3078086"/>
              <a:gd name="connsiteX3" fmla="*/ 1204606 w 2581820"/>
              <a:gd name="connsiteY3" fmla="*/ 2958252 h 3078086"/>
              <a:gd name="connsiteX4" fmla="*/ 328287 w 2581820"/>
              <a:gd name="connsiteY4" fmla="*/ 2961497 h 3078086"/>
              <a:gd name="connsiteX5" fmla="*/ 0 w 2581820"/>
              <a:gd name="connsiteY5" fmla="*/ 2734188 h 3078086"/>
              <a:gd name="connsiteX6" fmla="*/ 1576564 w 2581820"/>
              <a:gd name="connsiteY6" fmla="*/ 1919865 h 3078086"/>
              <a:gd name="connsiteX7" fmla="*/ 1849463 w 2581820"/>
              <a:gd name="connsiteY7" fmla="*/ 0 h 3078086"/>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44521 h 3088419"/>
              <a:gd name="connsiteX6" fmla="*/ 1576564 w 2581820"/>
              <a:gd name="connsiteY6" fmla="*/ 1930198 h 3088419"/>
              <a:gd name="connsiteX7" fmla="*/ 1849463 w 2581820"/>
              <a:gd name="connsiteY7" fmla="*/ 0 h 3088419"/>
              <a:gd name="connsiteX0" fmla="*/ 1849463 w 2581820"/>
              <a:gd name="connsiteY0" fmla="*/ 0 h 3088419"/>
              <a:gd name="connsiteX1" fmla="*/ 2139671 w 2581820"/>
              <a:gd name="connsiteY1" fmla="*/ 163392 h 3088419"/>
              <a:gd name="connsiteX2" fmla="*/ 2580707 w 2581820"/>
              <a:gd name="connsiteY2" fmla="*/ 1022889 h 3088419"/>
              <a:gd name="connsiteX3" fmla="*/ 1204606 w 2581820"/>
              <a:gd name="connsiteY3" fmla="*/ 2968585 h 3088419"/>
              <a:gd name="connsiteX4" fmla="*/ 328287 w 2581820"/>
              <a:gd name="connsiteY4" fmla="*/ 2971830 h 3088419"/>
              <a:gd name="connsiteX5" fmla="*/ 0 w 2581820"/>
              <a:gd name="connsiteY5" fmla="*/ 2723856 h 3088419"/>
              <a:gd name="connsiteX6" fmla="*/ 1576564 w 2581820"/>
              <a:gd name="connsiteY6" fmla="*/ 1930198 h 3088419"/>
              <a:gd name="connsiteX7" fmla="*/ 1849463 w 2581820"/>
              <a:gd name="connsiteY7" fmla="*/ 0 h 3088419"/>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576564 w 2581820"/>
              <a:gd name="connsiteY6" fmla="*/ 1878537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607821 w 2581820"/>
              <a:gd name="connsiteY6" fmla="*/ 1914699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607821 w 2581820"/>
              <a:gd name="connsiteY6" fmla="*/ 1914699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607821 w 2581820"/>
              <a:gd name="connsiteY6" fmla="*/ 1914699 h 3036758"/>
              <a:gd name="connsiteX7" fmla="*/ 1938027 w 2581820"/>
              <a:gd name="connsiteY7" fmla="*/ 0 h 3036758"/>
              <a:gd name="connsiteX0" fmla="*/ 1938027 w 2581820"/>
              <a:gd name="connsiteY0" fmla="*/ 0 h 3036758"/>
              <a:gd name="connsiteX1" fmla="*/ 2139671 w 2581820"/>
              <a:gd name="connsiteY1" fmla="*/ 111731 h 3036758"/>
              <a:gd name="connsiteX2" fmla="*/ 2580707 w 2581820"/>
              <a:gd name="connsiteY2" fmla="*/ 971228 h 3036758"/>
              <a:gd name="connsiteX3" fmla="*/ 1204606 w 2581820"/>
              <a:gd name="connsiteY3" fmla="*/ 2916924 h 3036758"/>
              <a:gd name="connsiteX4" fmla="*/ 328287 w 2581820"/>
              <a:gd name="connsiteY4" fmla="*/ 2920169 h 3036758"/>
              <a:gd name="connsiteX5" fmla="*/ 0 w 2581820"/>
              <a:gd name="connsiteY5" fmla="*/ 2672195 h 3036758"/>
              <a:gd name="connsiteX6" fmla="*/ 1596845 w 2581820"/>
              <a:gd name="connsiteY6" fmla="*/ 1911070 h 3036758"/>
              <a:gd name="connsiteX7" fmla="*/ 1938027 w 2581820"/>
              <a:gd name="connsiteY7" fmla="*/ 0 h 30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20" h="3036758">
                <a:moveTo>
                  <a:pt x="1938027" y="0"/>
                </a:moveTo>
                <a:lnTo>
                  <a:pt x="2139671" y="111731"/>
                </a:lnTo>
                <a:cubicBezTo>
                  <a:pt x="2493327" y="263911"/>
                  <a:pt x="2593844" y="622736"/>
                  <a:pt x="2580707" y="971228"/>
                </a:cubicBezTo>
                <a:cubicBezTo>
                  <a:pt x="2524312" y="1756696"/>
                  <a:pt x="1900947" y="2542163"/>
                  <a:pt x="1204606" y="2916924"/>
                </a:cubicBezTo>
                <a:cubicBezTo>
                  <a:pt x="829842" y="3083321"/>
                  <a:pt x="558399" y="3068904"/>
                  <a:pt x="328287" y="2920169"/>
                </a:cubicBezTo>
                <a:lnTo>
                  <a:pt x="0" y="2672195"/>
                </a:lnTo>
                <a:cubicBezTo>
                  <a:pt x="401535" y="2736550"/>
                  <a:pt x="942172" y="2714619"/>
                  <a:pt x="1596845" y="1911070"/>
                </a:cubicBezTo>
                <a:cubicBezTo>
                  <a:pt x="1899622" y="1510478"/>
                  <a:pt x="2369915" y="517322"/>
                  <a:pt x="1938027" y="0"/>
                </a:cubicBezTo>
                <a:close/>
              </a:path>
            </a:pathLst>
          </a:custGeom>
          <a:gradFill flip="none" rotWithShape="1">
            <a:gsLst>
              <a:gs pos="16000">
                <a:schemeClr val="bg1">
                  <a:lumMod val="85000"/>
                </a:schemeClr>
              </a:gs>
              <a:gs pos="0">
                <a:srgbClr val="AFAFAF"/>
              </a:gs>
              <a:gs pos="30000">
                <a:srgbClr val="828584"/>
              </a:gs>
              <a:gs pos="53000">
                <a:schemeClr val="bg1">
                  <a:lumMod val="95000"/>
                </a:schemeClr>
              </a:gs>
              <a:gs pos="97273">
                <a:srgbClr val="AAA9A9"/>
              </a:gs>
              <a:gs pos="83636">
                <a:schemeClr val="bg1">
                  <a:lumMod val="85000"/>
                </a:schemeClr>
              </a:gs>
              <a:gs pos="70000">
                <a:srgbClr val="828584"/>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209" name="Rectangle 5"/>
          <p:cNvSpPr/>
          <p:nvPr/>
        </p:nvSpPr>
        <p:spPr>
          <a:xfrm>
            <a:off x="5565396" y="1960167"/>
            <a:ext cx="1096462" cy="1516079"/>
          </a:xfrm>
          <a:custGeom>
            <a:avLst/>
            <a:gdLst>
              <a:gd name="connsiteX0" fmla="*/ 0 w 1622156"/>
              <a:gd name="connsiteY0" fmla="*/ 0 h 1560163"/>
              <a:gd name="connsiteX1" fmla="*/ 1622156 w 1622156"/>
              <a:gd name="connsiteY1" fmla="*/ 0 h 1560163"/>
              <a:gd name="connsiteX2" fmla="*/ 1622156 w 1622156"/>
              <a:gd name="connsiteY2" fmla="*/ 1560163 h 1560163"/>
              <a:gd name="connsiteX3" fmla="*/ 0 w 1622156"/>
              <a:gd name="connsiteY3" fmla="*/ 1560163 h 1560163"/>
              <a:gd name="connsiteX4" fmla="*/ 0 w 1622156"/>
              <a:gd name="connsiteY4" fmla="*/ 0 h 1560163"/>
              <a:gd name="connsiteX0" fmla="*/ 87824 w 1622156"/>
              <a:gd name="connsiteY0" fmla="*/ 0 h 2205926"/>
              <a:gd name="connsiteX1" fmla="*/ 1622156 w 1622156"/>
              <a:gd name="connsiteY1" fmla="*/ 645763 h 2205926"/>
              <a:gd name="connsiteX2" fmla="*/ 1622156 w 1622156"/>
              <a:gd name="connsiteY2" fmla="*/ 2205926 h 2205926"/>
              <a:gd name="connsiteX3" fmla="*/ 0 w 1622156"/>
              <a:gd name="connsiteY3" fmla="*/ 2205926 h 2205926"/>
              <a:gd name="connsiteX4" fmla="*/ 87824 w 1622156"/>
              <a:gd name="connsiteY4" fmla="*/ 0 h 2205926"/>
              <a:gd name="connsiteX0" fmla="*/ 87824 w 1622156"/>
              <a:gd name="connsiteY0" fmla="*/ 0 h 2205926"/>
              <a:gd name="connsiteX1" fmla="*/ 960895 w 1622156"/>
              <a:gd name="connsiteY1" fmla="*/ 898902 h 2205926"/>
              <a:gd name="connsiteX2" fmla="*/ 1622156 w 1622156"/>
              <a:gd name="connsiteY2" fmla="*/ 2205926 h 2205926"/>
              <a:gd name="connsiteX3" fmla="*/ 0 w 1622156"/>
              <a:gd name="connsiteY3" fmla="*/ 2205926 h 2205926"/>
              <a:gd name="connsiteX4" fmla="*/ 87824 w 1622156"/>
              <a:gd name="connsiteY4" fmla="*/ 0 h 2205926"/>
              <a:gd name="connsiteX0" fmla="*/ 87824 w 1622156"/>
              <a:gd name="connsiteY0" fmla="*/ 0 h 2205926"/>
              <a:gd name="connsiteX1" fmla="*/ 1007390 w 1622156"/>
              <a:gd name="connsiteY1" fmla="*/ 661261 h 2205926"/>
              <a:gd name="connsiteX2" fmla="*/ 1622156 w 1622156"/>
              <a:gd name="connsiteY2" fmla="*/ 2205926 h 2205926"/>
              <a:gd name="connsiteX3" fmla="*/ 0 w 1622156"/>
              <a:gd name="connsiteY3" fmla="*/ 2205926 h 2205926"/>
              <a:gd name="connsiteX4" fmla="*/ 87824 w 1622156"/>
              <a:gd name="connsiteY4" fmla="*/ 0 h 2205926"/>
              <a:gd name="connsiteX0" fmla="*/ 206644 w 1740976"/>
              <a:gd name="connsiteY0" fmla="*/ 0 h 2205926"/>
              <a:gd name="connsiteX1" fmla="*/ 1126210 w 1740976"/>
              <a:gd name="connsiteY1" fmla="*/ 661261 h 2205926"/>
              <a:gd name="connsiteX2" fmla="*/ 1740976 w 1740976"/>
              <a:gd name="connsiteY2" fmla="*/ 2205926 h 2205926"/>
              <a:gd name="connsiteX3" fmla="*/ 0 w 1740976"/>
              <a:gd name="connsiteY3" fmla="*/ 2009614 h 2205926"/>
              <a:gd name="connsiteX4" fmla="*/ 206644 w 1740976"/>
              <a:gd name="connsiteY4" fmla="*/ 0 h 2205926"/>
              <a:gd name="connsiteX0" fmla="*/ 206644 w 1740976"/>
              <a:gd name="connsiteY0" fmla="*/ 0 h 2205926"/>
              <a:gd name="connsiteX1" fmla="*/ 1126210 w 1740976"/>
              <a:gd name="connsiteY1" fmla="*/ 661261 h 2205926"/>
              <a:gd name="connsiteX2" fmla="*/ 1740976 w 1740976"/>
              <a:gd name="connsiteY2" fmla="*/ 2205926 h 2205926"/>
              <a:gd name="connsiteX3" fmla="*/ 836908 w 1740976"/>
              <a:gd name="connsiteY3" fmla="*/ 2097437 h 2205926"/>
              <a:gd name="connsiteX4" fmla="*/ 0 w 1740976"/>
              <a:gd name="connsiteY4" fmla="*/ 2009614 h 2205926"/>
              <a:gd name="connsiteX5" fmla="*/ 206644 w 1740976"/>
              <a:gd name="connsiteY5" fmla="*/ 0 h 2205926"/>
              <a:gd name="connsiteX0" fmla="*/ 1895960 w 3430292"/>
              <a:gd name="connsiteY0" fmla="*/ 0 h 2774197"/>
              <a:gd name="connsiteX1" fmla="*/ 2815526 w 3430292"/>
              <a:gd name="connsiteY1" fmla="*/ 661261 h 2774197"/>
              <a:gd name="connsiteX2" fmla="*/ 3430292 w 3430292"/>
              <a:gd name="connsiteY2" fmla="*/ 2205926 h 2774197"/>
              <a:gd name="connsiteX3" fmla="*/ 0 w 3430292"/>
              <a:gd name="connsiteY3" fmla="*/ 2774197 h 2774197"/>
              <a:gd name="connsiteX4" fmla="*/ 1689316 w 3430292"/>
              <a:gd name="connsiteY4" fmla="*/ 2009614 h 2774197"/>
              <a:gd name="connsiteX5" fmla="*/ 1895960 w 3430292"/>
              <a:gd name="connsiteY5" fmla="*/ 0 h 2774197"/>
              <a:gd name="connsiteX0" fmla="*/ 1895960 w 2815526"/>
              <a:gd name="connsiteY0" fmla="*/ 0 h 2774197"/>
              <a:gd name="connsiteX1" fmla="*/ 2815526 w 2815526"/>
              <a:gd name="connsiteY1" fmla="*/ 661261 h 2774197"/>
              <a:gd name="connsiteX2" fmla="*/ 2805194 w 2815526"/>
              <a:gd name="connsiteY2" fmla="*/ 2402238 h 2774197"/>
              <a:gd name="connsiteX3" fmla="*/ 0 w 2815526"/>
              <a:gd name="connsiteY3" fmla="*/ 2774197 h 2774197"/>
              <a:gd name="connsiteX4" fmla="*/ 1689316 w 2815526"/>
              <a:gd name="connsiteY4" fmla="*/ 2009614 h 2774197"/>
              <a:gd name="connsiteX5" fmla="*/ 1895960 w 2815526"/>
              <a:gd name="connsiteY5" fmla="*/ 0 h 2774197"/>
              <a:gd name="connsiteX0" fmla="*/ 1895960 w 2815526"/>
              <a:gd name="connsiteY0" fmla="*/ 0 h 2774197"/>
              <a:gd name="connsiteX1" fmla="*/ 2815526 w 2815526"/>
              <a:gd name="connsiteY1" fmla="*/ 661261 h 2774197"/>
              <a:gd name="connsiteX2" fmla="*/ 2805194 w 2815526"/>
              <a:gd name="connsiteY2" fmla="*/ 2402238 h 2774197"/>
              <a:gd name="connsiteX3" fmla="*/ 1405180 w 2815526"/>
              <a:gd name="connsiteY3" fmla="*/ 2583051 h 2774197"/>
              <a:gd name="connsiteX4" fmla="*/ 0 w 2815526"/>
              <a:gd name="connsiteY4" fmla="*/ 2774197 h 2774197"/>
              <a:gd name="connsiteX5" fmla="*/ 1689316 w 2815526"/>
              <a:gd name="connsiteY5" fmla="*/ 2009614 h 2774197"/>
              <a:gd name="connsiteX6" fmla="*/ 1895960 w 2815526"/>
              <a:gd name="connsiteY6" fmla="*/ 0 h 2774197"/>
              <a:gd name="connsiteX0" fmla="*/ 1895960 w 2815526"/>
              <a:gd name="connsiteY0" fmla="*/ 0 h 3332136"/>
              <a:gd name="connsiteX1" fmla="*/ 2815526 w 2815526"/>
              <a:gd name="connsiteY1" fmla="*/ 661261 h 3332136"/>
              <a:gd name="connsiteX2" fmla="*/ 2805194 w 2815526"/>
              <a:gd name="connsiteY2" fmla="*/ 2402238 h 3332136"/>
              <a:gd name="connsiteX3" fmla="*/ 831742 w 2815526"/>
              <a:gd name="connsiteY3" fmla="*/ 3332136 h 3332136"/>
              <a:gd name="connsiteX4" fmla="*/ 0 w 2815526"/>
              <a:gd name="connsiteY4" fmla="*/ 2774197 h 3332136"/>
              <a:gd name="connsiteX5" fmla="*/ 1689316 w 2815526"/>
              <a:gd name="connsiteY5" fmla="*/ 2009614 h 3332136"/>
              <a:gd name="connsiteX6" fmla="*/ 1895960 w 2815526"/>
              <a:gd name="connsiteY6" fmla="*/ 0 h 3332136"/>
              <a:gd name="connsiteX0" fmla="*/ 1895960 w 2815526"/>
              <a:gd name="connsiteY0" fmla="*/ 0 h 3332136"/>
              <a:gd name="connsiteX1" fmla="*/ 2815526 w 2815526"/>
              <a:gd name="connsiteY1" fmla="*/ 661261 h 3332136"/>
              <a:gd name="connsiteX2" fmla="*/ 2805194 w 2815526"/>
              <a:gd name="connsiteY2" fmla="*/ 2402238 h 3332136"/>
              <a:gd name="connsiteX3" fmla="*/ 831742 w 2815526"/>
              <a:gd name="connsiteY3" fmla="*/ 3332136 h 3332136"/>
              <a:gd name="connsiteX4" fmla="*/ 0 w 2815526"/>
              <a:gd name="connsiteY4" fmla="*/ 2774197 h 3332136"/>
              <a:gd name="connsiteX5" fmla="*/ 1689316 w 2815526"/>
              <a:gd name="connsiteY5" fmla="*/ 2009614 h 3332136"/>
              <a:gd name="connsiteX6" fmla="*/ 1895960 w 2815526"/>
              <a:gd name="connsiteY6" fmla="*/ 0 h 3332136"/>
              <a:gd name="connsiteX0" fmla="*/ 1895960 w 2815526"/>
              <a:gd name="connsiteY0" fmla="*/ 0 h 3480265"/>
              <a:gd name="connsiteX1" fmla="*/ 2815526 w 2815526"/>
              <a:gd name="connsiteY1" fmla="*/ 661261 h 3480265"/>
              <a:gd name="connsiteX2" fmla="*/ 2805194 w 2815526"/>
              <a:gd name="connsiteY2" fmla="*/ 2402238 h 3480265"/>
              <a:gd name="connsiteX3" fmla="*/ 831742 w 2815526"/>
              <a:gd name="connsiteY3" fmla="*/ 3332136 h 3480265"/>
              <a:gd name="connsiteX4" fmla="*/ 0 w 2815526"/>
              <a:gd name="connsiteY4" fmla="*/ 2774197 h 3480265"/>
              <a:gd name="connsiteX5" fmla="*/ 1689316 w 2815526"/>
              <a:gd name="connsiteY5" fmla="*/ 2009614 h 3480265"/>
              <a:gd name="connsiteX6" fmla="*/ 1895960 w 2815526"/>
              <a:gd name="connsiteY6" fmla="*/ 0 h 3480265"/>
              <a:gd name="connsiteX0" fmla="*/ 1895960 w 2815526"/>
              <a:gd name="connsiteY0" fmla="*/ 0 h 3482561"/>
              <a:gd name="connsiteX1" fmla="*/ 2815526 w 2815526"/>
              <a:gd name="connsiteY1" fmla="*/ 661261 h 3482561"/>
              <a:gd name="connsiteX2" fmla="*/ 2805194 w 2815526"/>
              <a:gd name="connsiteY2" fmla="*/ 2402238 h 3482561"/>
              <a:gd name="connsiteX3" fmla="*/ 831742 w 2815526"/>
              <a:gd name="connsiteY3" fmla="*/ 3332136 h 3482561"/>
              <a:gd name="connsiteX4" fmla="*/ 0 w 2815526"/>
              <a:gd name="connsiteY4" fmla="*/ 2774197 h 3482561"/>
              <a:gd name="connsiteX5" fmla="*/ 1689316 w 2815526"/>
              <a:gd name="connsiteY5" fmla="*/ 2009614 h 3482561"/>
              <a:gd name="connsiteX6" fmla="*/ 1895960 w 2815526"/>
              <a:gd name="connsiteY6" fmla="*/ 0 h 3482561"/>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89316 w 2815526"/>
              <a:gd name="connsiteY5" fmla="*/ 2009614 h 3491806"/>
              <a:gd name="connsiteX6" fmla="*/ 1895960 w 2815526"/>
              <a:gd name="connsiteY6" fmla="*/ 0 h 3491806"/>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78984 w 2815526"/>
              <a:gd name="connsiteY5" fmla="*/ 2004448 h 3491806"/>
              <a:gd name="connsiteX6" fmla="*/ 1895960 w 2815526"/>
              <a:gd name="connsiteY6" fmla="*/ 0 h 3491806"/>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78984 w 2815526"/>
              <a:gd name="connsiteY5" fmla="*/ 2004448 h 3491806"/>
              <a:gd name="connsiteX6" fmla="*/ 1895960 w 2815526"/>
              <a:gd name="connsiteY6" fmla="*/ 0 h 3491806"/>
              <a:gd name="connsiteX0" fmla="*/ 1895960 w 2815526"/>
              <a:gd name="connsiteY0" fmla="*/ 0 h 3491806"/>
              <a:gd name="connsiteX1" fmla="*/ 2815526 w 2815526"/>
              <a:gd name="connsiteY1" fmla="*/ 661261 h 3491806"/>
              <a:gd name="connsiteX2" fmla="*/ 2805194 w 2815526"/>
              <a:gd name="connsiteY2" fmla="*/ 2402238 h 3491806"/>
              <a:gd name="connsiteX3" fmla="*/ 831742 w 2815526"/>
              <a:gd name="connsiteY3" fmla="*/ 3332136 h 3491806"/>
              <a:gd name="connsiteX4" fmla="*/ 0 w 2815526"/>
              <a:gd name="connsiteY4" fmla="*/ 2774197 h 3491806"/>
              <a:gd name="connsiteX5" fmla="*/ 1678984 w 2815526"/>
              <a:gd name="connsiteY5" fmla="*/ 2004448 h 3491806"/>
              <a:gd name="connsiteX6" fmla="*/ 1895960 w 2815526"/>
              <a:gd name="connsiteY6" fmla="*/ 0 h 3491806"/>
              <a:gd name="connsiteX0" fmla="*/ 1895960 w 3025632"/>
              <a:gd name="connsiteY0" fmla="*/ 0 h 3491806"/>
              <a:gd name="connsiteX1" fmla="*/ 2815526 w 3025632"/>
              <a:gd name="connsiteY1" fmla="*/ 661261 h 3491806"/>
              <a:gd name="connsiteX2" fmla="*/ 2805194 w 3025632"/>
              <a:gd name="connsiteY2" fmla="*/ 2402238 h 3491806"/>
              <a:gd name="connsiteX3" fmla="*/ 831742 w 3025632"/>
              <a:gd name="connsiteY3" fmla="*/ 3332136 h 3491806"/>
              <a:gd name="connsiteX4" fmla="*/ 0 w 3025632"/>
              <a:gd name="connsiteY4" fmla="*/ 2774197 h 3491806"/>
              <a:gd name="connsiteX5" fmla="*/ 1678984 w 3025632"/>
              <a:gd name="connsiteY5" fmla="*/ 2004448 h 3491806"/>
              <a:gd name="connsiteX6" fmla="*/ 1895960 w 3025632"/>
              <a:gd name="connsiteY6" fmla="*/ 0 h 3491806"/>
              <a:gd name="connsiteX0" fmla="*/ 1895960 w 3109002"/>
              <a:gd name="connsiteY0" fmla="*/ 0 h 3491806"/>
              <a:gd name="connsiteX1" fmla="*/ 2815526 w 3109002"/>
              <a:gd name="connsiteY1" fmla="*/ 661261 h 3491806"/>
              <a:gd name="connsiteX2" fmla="*/ 2805194 w 3109002"/>
              <a:gd name="connsiteY2" fmla="*/ 2402238 h 3491806"/>
              <a:gd name="connsiteX3" fmla="*/ 831742 w 3109002"/>
              <a:gd name="connsiteY3" fmla="*/ 3332136 h 3491806"/>
              <a:gd name="connsiteX4" fmla="*/ 0 w 3109002"/>
              <a:gd name="connsiteY4" fmla="*/ 2774197 h 3491806"/>
              <a:gd name="connsiteX5" fmla="*/ 1678984 w 3109002"/>
              <a:gd name="connsiteY5" fmla="*/ 2004448 h 3491806"/>
              <a:gd name="connsiteX6" fmla="*/ 1895960 w 3109002"/>
              <a:gd name="connsiteY6" fmla="*/ 0 h 3491806"/>
              <a:gd name="connsiteX0" fmla="*/ 1895960 w 3110696"/>
              <a:gd name="connsiteY0" fmla="*/ 0 h 3491806"/>
              <a:gd name="connsiteX1" fmla="*/ 2815526 w 3110696"/>
              <a:gd name="connsiteY1" fmla="*/ 661261 h 3491806"/>
              <a:gd name="connsiteX2" fmla="*/ 2805194 w 3110696"/>
              <a:gd name="connsiteY2" fmla="*/ 2402238 h 3491806"/>
              <a:gd name="connsiteX3" fmla="*/ 831742 w 3110696"/>
              <a:gd name="connsiteY3" fmla="*/ 3332136 h 3491806"/>
              <a:gd name="connsiteX4" fmla="*/ 0 w 3110696"/>
              <a:gd name="connsiteY4" fmla="*/ 2774197 h 3491806"/>
              <a:gd name="connsiteX5" fmla="*/ 1678984 w 3110696"/>
              <a:gd name="connsiteY5" fmla="*/ 2004448 h 3491806"/>
              <a:gd name="connsiteX6" fmla="*/ 1895960 w 3110696"/>
              <a:gd name="connsiteY6" fmla="*/ 0 h 3491806"/>
              <a:gd name="connsiteX0" fmla="*/ 1895960 w 3110696"/>
              <a:gd name="connsiteY0" fmla="*/ 0 h 3491806"/>
              <a:gd name="connsiteX1" fmla="*/ 2815526 w 3110696"/>
              <a:gd name="connsiteY1" fmla="*/ 661261 h 3491806"/>
              <a:gd name="connsiteX2" fmla="*/ 2805194 w 3110696"/>
              <a:gd name="connsiteY2" fmla="*/ 2402238 h 3491806"/>
              <a:gd name="connsiteX3" fmla="*/ 831742 w 3110696"/>
              <a:gd name="connsiteY3" fmla="*/ 3332136 h 3491806"/>
              <a:gd name="connsiteX4" fmla="*/ 0 w 3110696"/>
              <a:gd name="connsiteY4" fmla="*/ 2774197 h 3491806"/>
              <a:gd name="connsiteX5" fmla="*/ 1678984 w 3110696"/>
              <a:gd name="connsiteY5" fmla="*/ 2004448 h 3491806"/>
              <a:gd name="connsiteX6" fmla="*/ 1895960 w 3110696"/>
              <a:gd name="connsiteY6" fmla="*/ 0 h 3491806"/>
              <a:gd name="connsiteX0" fmla="*/ 1895960 w 3110696"/>
              <a:gd name="connsiteY0" fmla="*/ 0 h 3491806"/>
              <a:gd name="connsiteX1" fmla="*/ 2815526 w 3110696"/>
              <a:gd name="connsiteY1" fmla="*/ 661261 h 3491806"/>
              <a:gd name="connsiteX2" fmla="*/ 2805194 w 3110696"/>
              <a:gd name="connsiteY2" fmla="*/ 2402238 h 3491806"/>
              <a:gd name="connsiteX3" fmla="*/ 831742 w 3110696"/>
              <a:gd name="connsiteY3" fmla="*/ 3332136 h 3491806"/>
              <a:gd name="connsiteX4" fmla="*/ 0 w 3110696"/>
              <a:gd name="connsiteY4" fmla="*/ 2774197 h 3491806"/>
              <a:gd name="connsiteX5" fmla="*/ 1678984 w 3110696"/>
              <a:gd name="connsiteY5" fmla="*/ 2004448 h 3491806"/>
              <a:gd name="connsiteX6" fmla="*/ 1895960 w 3110696"/>
              <a:gd name="connsiteY6" fmla="*/ 0 h 3491806"/>
              <a:gd name="connsiteX0" fmla="*/ 1895960 w 3110696"/>
              <a:gd name="connsiteY0" fmla="*/ 0 h 3497124"/>
              <a:gd name="connsiteX1" fmla="*/ 2815526 w 3110696"/>
              <a:gd name="connsiteY1" fmla="*/ 661261 h 3497124"/>
              <a:gd name="connsiteX2" fmla="*/ 2805194 w 3110696"/>
              <a:gd name="connsiteY2" fmla="*/ 2402238 h 3497124"/>
              <a:gd name="connsiteX3" fmla="*/ 813599 w 3110696"/>
              <a:gd name="connsiteY3" fmla="*/ 3339394 h 3497124"/>
              <a:gd name="connsiteX4" fmla="*/ 0 w 3110696"/>
              <a:gd name="connsiteY4" fmla="*/ 2774197 h 3497124"/>
              <a:gd name="connsiteX5" fmla="*/ 1678984 w 3110696"/>
              <a:gd name="connsiteY5" fmla="*/ 2004448 h 3497124"/>
              <a:gd name="connsiteX6" fmla="*/ 1895960 w 3110696"/>
              <a:gd name="connsiteY6" fmla="*/ 0 h 3497124"/>
              <a:gd name="connsiteX0" fmla="*/ 1895960 w 3110696"/>
              <a:gd name="connsiteY0" fmla="*/ 0 h 3497124"/>
              <a:gd name="connsiteX1" fmla="*/ 2815526 w 3110696"/>
              <a:gd name="connsiteY1" fmla="*/ 661261 h 3497124"/>
              <a:gd name="connsiteX2" fmla="*/ 2805194 w 3110696"/>
              <a:gd name="connsiteY2" fmla="*/ 2402238 h 3497124"/>
              <a:gd name="connsiteX3" fmla="*/ 813599 w 3110696"/>
              <a:gd name="connsiteY3" fmla="*/ 3339394 h 3497124"/>
              <a:gd name="connsiteX4" fmla="*/ 0 w 3110696"/>
              <a:gd name="connsiteY4" fmla="*/ 2774197 h 3497124"/>
              <a:gd name="connsiteX5" fmla="*/ 1678984 w 3110696"/>
              <a:gd name="connsiteY5" fmla="*/ 2004448 h 3497124"/>
              <a:gd name="connsiteX6" fmla="*/ 1895960 w 3110696"/>
              <a:gd name="connsiteY6" fmla="*/ 0 h 3497124"/>
              <a:gd name="connsiteX0" fmla="*/ 1895960 w 3110696"/>
              <a:gd name="connsiteY0" fmla="*/ 0 h 3505187"/>
              <a:gd name="connsiteX1" fmla="*/ 2815526 w 3110696"/>
              <a:gd name="connsiteY1" fmla="*/ 661261 h 3505187"/>
              <a:gd name="connsiteX2" fmla="*/ 2805194 w 3110696"/>
              <a:gd name="connsiteY2" fmla="*/ 2402238 h 3505187"/>
              <a:gd name="connsiteX3" fmla="*/ 813599 w 3110696"/>
              <a:gd name="connsiteY3" fmla="*/ 3339394 h 3505187"/>
              <a:gd name="connsiteX4" fmla="*/ 0 w 3110696"/>
              <a:gd name="connsiteY4" fmla="*/ 2774197 h 3505187"/>
              <a:gd name="connsiteX5" fmla="*/ 1678984 w 3110696"/>
              <a:gd name="connsiteY5" fmla="*/ 2004448 h 3505187"/>
              <a:gd name="connsiteX6" fmla="*/ 1895960 w 3110696"/>
              <a:gd name="connsiteY6" fmla="*/ 0 h 3505187"/>
              <a:gd name="connsiteX0" fmla="*/ 1892331 w 3110696"/>
              <a:gd name="connsiteY0" fmla="*/ 0 h 3497930"/>
              <a:gd name="connsiteX1" fmla="*/ 2815526 w 3110696"/>
              <a:gd name="connsiteY1" fmla="*/ 654004 h 3497930"/>
              <a:gd name="connsiteX2" fmla="*/ 2805194 w 3110696"/>
              <a:gd name="connsiteY2" fmla="*/ 2394981 h 3497930"/>
              <a:gd name="connsiteX3" fmla="*/ 813599 w 3110696"/>
              <a:gd name="connsiteY3" fmla="*/ 3332137 h 3497930"/>
              <a:gd name="connsiteX4" fmla="*/ 0 w 3110696"/>
              <a:gd name="connsiteY4" fmla="*/ 2766940 h 3497930"/>
              <a:gd name="connsiteX5" fmla="*/ 1678984 w 3110696"/>
              <a:gd name="connsiteY5" fmla="*/ 1997191 h 3497930"/>
              <a:gd name="connsiteX6" fmla="*/ 1892331 w 3110696"/>
              <a:gd name="connsiteY6" fmla="*/ 0 h 3497930"/>
              <a:gd name="connsiteX0" fmla="*/ 1892331 w 3110696"/>
              <a:gd name="connsiteY0" fmla="*/ 0 h 3497930"/>
              <a:gd name="connsiteX1" fmla="*/ 2815526 w 3110696"/>
              <a:gd name="connsiteY1" fmla="*/ 654004 h 3497930"/>
              <a:gd name="connsiteX2" fmla="*/ 2805194 w 3110696"/>
              <a:gd name="connsiteY2" fmla="*/ 2394981 h 3497930"/>
              <a:gd name="connsiteX3" fmla="*/ 813599 w 3110696"/>
              <a:gd name="connsiteY3" fmla="*/ 3332137 h 3497930"/>
              <a:gd name="connsiteX4" fmla="*/ 0 w 3110696"/>
              <a:gd name="connsiteY4" fmla="*/ 2766940 h 3497930"/>
              <a:gd name="connsiteX5" fmla="*/ 1678984 w 3110696"/>
              <a:gd name="connsiteY5" fmla="*/ 1997191 h 3497930"/>
              <a:gd name="connsiteX6" fmla="*/ 1892331 w 3110696"/>
              <a:gd name="connsiteY6" fmla="*/ 0 h 3497930"/>
              <a:gd name="connsiteX0" fmla="*/ 1892331 w 3110696"/>
              <a:gd name="connsiteY0" fmla="*/ 0 h 3497930"/>
              <a:gd name="connsiteX1" fmla="*/ 2815526 w 3110696"/>
              <a:gd name="connsiteY1" fmla="*/ 654004 h 3497930"/>
              <a:gd name="connsiteX2" fmla="*/ 2805194 w 3110696"/>
              <a:gd name="connsiteY2" fmla="*/ 2394981 h 3497930"/>
              <a:gd name="connsiteX3" fmla="*/ 813599 w 3110696"/>
              <a:gd name="connsiteY3" fmla="*/ 3332137 h 3497930"/>
              <a:gd name="connsiteX4" fmla="*/ 0 w 3110696"/>
              <a:gd name="connsiteY4" fmla="*/ 2756054 h 3497930"/>
              <a:gd name="connsiteX5" fmla="*/ 1678984 w 3110696"/>
              <a:gd name="connsiteY5" fmla="*/ 1997191 h 3497930"/>
              <a:gd name="connsiteX6" fmla="*/ 1892331 w 3110696"/>
              <a:gd name="connsiteY6" fmla="*/ 0 h 349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696" h="3497930">
                <a:moveTo>
                  <a:pt x="1892331" y="0"/>
                </a:moveTo>
                <a:lnTo>
                  <a:pt x="2815526" y="654004"/>
                </a:lnTo>
                <a:cubicBezTo>
                  <a:pt x="3292530" y="996689"/>
                  <a:pt x="3118604" y="1866316"/>
                  <a:pt x="2805194" y="2394981"/>
                </a:cubicBezTo>
                <a:cubicBezTo>
                  <a:pt x="1966564" y="3660676"/>
                  <a:pt x="1152779" y="3618917"/>
                  <a:pt x="813599" y="3332137"/>
                </a:cubicBezTo>
                <a:lnTo>
                  <a:pt x="0" y="2756054"/>
                </a:lnTo>
                <a:cubicBezTo>
                  <a:pt x="647485" y="2974752"/>
                  <a:pt x="1232977" y="2527577"/>
                  <a:pt x="1678984" y="1997191"/>
                </a:cubicBezTo>
                <a:cubicBezTo>
                  <a:pt x="1963120" y="1623510"/>
                  <a:pt x="2447072" y="594287"/>
                  <a:pt x="1892331" y="0"/>
                </a:cubicBezTo>
                <a:close/>
              </a:path>
            </a:pathLst>
          </a:custGeom>
          <a:gradFill>
            <a:gsLst>
              <a:gs pos="55000">
                <a:srgbClr val="2B92BB"/>
              </a:gs>
              <a:gs pos="4000">
                <a:srgbClr val="285E8E"/>
              </a:gs>
              <a:gs pos="98000">
                <a:srgbClr val="285E8E"/>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210" name="Rectangle 6"/>
          <p:cNvSpPr/>
          <p:nvPr/>
        </p:nvSpPr>
        <p:spPr>
          <a:xfrm rot="2160000">
            <a:off x="5334432" y="3016758"/>
            <a:ext cx="973088" cy="152158"/>
          </a:xfrm>
          <a:custGeom>
            <a:avLst/>
            <a:gdLst>
              <a:gd name="connsiteX0" fmla="*/ 0 w 2758773"/>
              <a:gd name="connsiteY0" fmla="*/ 0 h 326997"/>
              <a:gd name="connsiteX1" fmla="*/ 2758773 w 2758773"/>
              <a:gd name="connsiteY1" fmla="*/ 0 h 326997"/>
              <a:gd name="connsiteX2" fmla="*/ 2758773 w 2758773"/>
              <a:gd name="connsiteY2" fmla="*/ 326997 h 326997"/>
              <a:gd name="connsiteX3" fmla="*/ 0 w 2758773"/>
              <a:gd name="connsiteY3" fmla="*/ 326997 h 326997"/>
              <a:gd name="connsiteX4" fmla="*/ 0 w 2758773"/>
              <a:gd name="connsiteY4" fmla="*/ 0 h 326997"/>
              <a:gd name="connsiteX0" fmla="*/ 0 w 2758773"/>
              <a:gd name="connsiteY0" fmla="*/ 0 h 333097"/>
              <a:gd name="connsiteX1" fmla="*/ 2758773 w 2758773"/>
              <a:gd name="connsiteY1" fmla="*/ 0 h 333097"/>
              <a:gd name="connsiteX2" fmla="*/ 2758773 w 2758773"/>
              <a:gd name="connsiteY2" fmla="*/ 326997 h 333097"/>
              <a:gd name="connsiteX3" fmla="*/ 2558842 w 2758773"/>
              <a:gd name="connsiteY3" fmla="*/ 333097 h 333097"/>
              <a:gd name="connsiteX4" fmla="*/ 0 w 2758773"/>
              <a:gd name="connsiteY4" fmla="*/ 326997 h 333097"/>
              <a:gd name="connsiteX5" fmla="*/ 0 w 2758773"/>
              <a:gd name="connsiteY5" fmla="*/ 0 h 333097"/>
              <a:gd name="connsiteX0" fmla="*/ 0 w 2758773"/>
              <a:gd name="connsiteY0" fmla="*/ 0 h 333097"/>
              <a:gd name="connsiteX1" fmla="*/ 2758773 w 2758773"/>
              <a:gd name="connsiteY1" fmla="*/ 0 h 333097"/>
              <a:gd name="connsiteX2" fmla="*/ 2558842 w 2758773"/>
              <a:gd name="connsiteY2" fmla="*/ 333097 h 333097"/>
              <a:gd name="connsiteX3" fmla="*/ 0 w 2758773"/>
              <a:gd name="connsiteY3" fmla="*/ 326997 h 333097"/>
              <a:gd name="connsiteX4" fmla="*/ 0 w 2758773"/>
              <a:gd name="connsiteY4" fmla="*/ 0 h 333097"/>
              <a:gd name="connsiteX0" fmla="*/ 0 w 2758773"/>
              <a:gd name="connsiteY0" fmla="*/ 0 h 333097"/>
              <a:gd name="connsiteX1" fmla="*/ 192346 w 2758773"/>
              <a:gd name="connsiteY1" fmla="*/ 2663 h 333097"/>
              <a:gd name="connsiteX2" fmla="*/ 2758773 w 2758773"/>
              <a:gd name="connsiteY2" fmla="*/ 0 h 333097"/>
              <a:gd name="connsiteX3" fmla="*/ 2558842 w 2758773"/>
              <a:gd name="connsiteY3" fmla="*/ 333097 h 333097"/>
              <a:gd name="connsiteX4" fmla="*/ 0 w 2758773"/>
              <a:gd name="connsiteY4" fmla="*/ 326997 h 333097"/>
              <a:gd name="connsiteX5" fmla="*/ 0 w 2758773"/>
              <a:gd name="connsiteY5" fmla="*/ 0 h 333097"/>
              <a:gd name="connsiteX0" fmla="*/ 0 w 2758773"/>
              <a:gd name="connsiteY0" fmla="*/ 326997 h 333097"/>
              <a:gd name="connsiteX1" fmla="*/ 192346 w 2758773"/>
              <a:gd name="connsiteY1" fmla="*/ 2663 h 333097"/>
              <a:gd name="connsiteX2" fmla="*/ 2758773 w 2758773"/>
              <a:gd name="connsiteY2" fmla="*/ 0 h 333097"/>
              <a:gd name="connsiteX3" fmla="*/ 2558842 w 2758773"/>
              <a:gd name="connsiteY3" fmla="*/ 333097 h 333097"/>
              <a:gd name="connsiteX4" fmla="*/ 0 w 2758773"/>
              <a:gd name="connsiteY4" fmla="*/ 326997 h 333097"/>
              <a:gd name="connsiteX0" fmla="*/ 0 w 2703021"/>
              <a:gd name="connsiteY0" fmla="*/ 335828 h 335828"/>
              <a:gd name="connsiteX1" fmla="*/ 136594 w 2703021"/>
              <a:gd name="connsiteY1" fmla="*/ 2663 h 335828"/>
              <a:gd name="connsiteX2" fmla="*/ 2703021 w 2703021"/>
              <a:gd name="connsiteY2" fmla="*/ 0 h 335828"/>
              <a:gd name="connsiteX3" fmla="*/ 2503090 w 2703021"/>
              <a:gd name="connsiteY3" fmla="*/ 333097 h 335828"/>
              <a:gd name="connsiteX4" fmla="*/ 0 w 2703021"/>
              <a:gd name="connsiteY4" fmla="*/ 335828 h 335828"/>
              <a:gd name="connsiteX0" fmla="*/ 0 w 2743567"/>
              <a:gd name="connsiteY0" fmla="*/ 329405 h 333097"/>
              <a:gd name="connsiteX1" fmla="*/ 177140 w 2743567"/>
              <a:gd name="connsiteY1" fmla="*/ 2663 h 333097"/>
              <a:gd name="connsiteX2" fmla="*/ 2743567 w 2743567"/>
              <a:gd name="connsiteY2" fmla="*/ 0 h 333097"/>
              <a:gd name="connsiteX3" fmla="*/ 2543636 w 2743567"/>
              <a:gd name="connsiteY3" fmla="*/ 333097 h 333097"/>
              <a:gd name="connsiteX4" fmla="*/ 0 w 2743567"/>
              <a:gd name="connsiteY4" fmla="*/ 329405 h 333097"/>
              <a:gd name="connsiteX0" fmla="*/ 0 w 2743567"/>
              <a:gd name="connsiteY0" fmla="*/ 329405 h 338693"/>
              <a:gd name="connsiteX1" fmla="*/ 177140 w 2743567"/>
              <a:gd name="connsiteY1" fmla="*/ 2663 h 338693"/>
              <a:gd name="connsiteX2" fmla="*/ 2743567 w 2743567"/>
              <a:gd name="connsiteY2" fmla="*/ 0 h 338693"/>
              <a:gd name="connsiteX3" fmla="*/ 2529761 w 2743567"/>
              <a:gd name="connsiteY3" fmla="*/ 338693 h 338693"/>
              <a:gd name="connsiteX4" fmla="*/ 0 w 2743567"/>
              <a:gd name="connsiteY4" fmla="*/ 329405 h 338693"/>
              <a:gd name="connsiteX0" fmla="*/ 0 w 2736365"/>
              <a:gd name="connsiteY0" fmla="*/ 333143 h 342431"/>
              <a:gd name="connsiteX1" fmla="*/ 177140 w 2736365"/>
              <a:gd name="connsiteY1" fmla="*/ 6401 h 342431"/>
              <a:gd name="connsiteX2" fmla="*/ 2736365 w 2736365"/>
              <a:gd name="connsiteY2" fmla="*/ 0 h 342431"/>
              <a:gd name="connsiteX3" fmla="*/ 2529761 w 2736365"/>
              <a:gd name="connsiteY3" fmla="*/ 342431 h 342431"/>
              <a:gd name="connsiteX4" fmla="*/ 0 w 2736365"/>
              <a:gd name="connsiteY4" fmla="*/ 333143 h 342431"/>
              <a:gd name="connsiteX0" fmla="*/ 0 w 2736365"/>
              <a:gd name="connsiteY0" fmla="*/ 341774 h 351062"/>
              <a:gd name="connsiteX1" fmla="*/ 148181 w 2736365"/>
              <a:gd name="connsiteY1" fmla="*/ 0 h 351062"/>
              <a:gd name="connsiteX2" fmla="*/ 2736365 w 2736365"/>
              <a:gd name="connsiteY2" fmla="*/ 8631 h 351062"/>
              <a:gd name="connsiteX3" fmla="*/ 2529761 w 2736365"/>
              <a:gd name="connsiteY3" fmla="*/ 351062 h 351062"/>
              <a:gd name="connsiteX4" fmla="*/ 0 w 2736365"/>
              <a:gd name="connsiteY4" fmla="*/ 341774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 name="connsiteX0" fmla="*/ 0 w 2760681"/>
              <a:gd name="connsiteY0" fmla="*/ 341405 h 351062"/>
              <a:gd name="connsiteX1" fmla="*/ 172497 w 2760681"/>
              <a:gd name="connsiteY1" fmla="*/ 0 h 351062"/>
              <a:gd name="connsiteX2" fmla="*/ 2760681 w 2760681"/>
              <a:gd name="connsiteY2" fmla="*/ 8631 h 351062"/>
              <a:gd name="connsiteX3" fmla="*/ 2554077 w 2760681"/>
              <a:gd name="connsiteY3" fmla="*/ 351062 h 351062"/>
              <a:gd name="connsiteX4" fmla="*/ 0 w 2760681"/>
              <a:gd name="connsiteY4" fmla="*/ 341405 h 35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681" h="351062">
                <a:moveTo>
                  <a:pt x="0" y="341405"/>
                </a:moveTo>
                <a:cubicBezTo>
                  <a:pt x="82891" y="221178"/>
                  <a:pt x="122498" y="132400"/>
                  <a:pt x="172497" y="0"/>
                </a:cubicBezTo>
                <a:lnTo>
                  <a:pt x="2760681" y="8631"/>
                </a:lnTo>
                <a:lnTo>
                  <a:pt x="2554077" y="351062"/>
                </a:lnTo>
                <a:lnTo>
                  <a:pt x="0" y="341405"/>
                </a:lnTo>
                <a:close/>
              </a:path>
            </a:pathLst>
          </a:cu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211" name="Rectangle 7"/>
          <p:cNvSpPr/>
          <p:nvPr/>
        </p:nvSpPr>
        <p:spPr>
          <a:xfrm rot="2160000">
            <a:off x="5178780" y="2972910"/>
            <a:ext cx="550567" cy="76916"/>
          </a:xfrm>
          <a:custGeom>
            <a:avLst/>
            <a:gdLst>
              <a:gd name="connsiteX0" fmla="*/ 0 w 1380793"/>
              <a:gd name="connsiteY0" fmla="*/ 0 h 268637"/>
              <a:gd name="connsiteX1" fmla="*/ 1380793 w 1380793"/>
              <a:gd name="connsiteY1" fmla="*/ 0 h 268637"/>
              <a:gd name="connsiteX2" fmla="*/ 1380793 w 1380793"/>
              <a:gd name="connsiteY2" fmla="*/ 268637 h 268637"/>
              <a:gd name="connsiteX3" fmla="*/ 0 w 1380793"/>
              <a:gd name="connsiteY3" fmla="*/ 268637 h 268637"/>
              <a:gd name="connsiteX4" fmla="*/ 0 w 1380793"/>
              <a:gd name="connsiteY4" fmla="*/ 0 h 268637"/>
              <a:gd name="connsiteX0" fmla="*/ 187583 w 1568376"/>
              <a:gd name="connsiteY0" fmla="*/ 0 h 268637"/>
              <a:gd name="connsiteX1" fmla="*/ 1568376 w 1568376"/>
              <a:gd name="connsiteY1" fmla="*/ 0 h 268637"/>
              <a:gd name="connsiteX2" fmla="*/ 1568376 w 1568376"/>
              <a:gd name="connsiteY2" fmla="*/ 268637 h 268637"/>
              <a:gd name="connsiteX3" fmla="*/ 0 w 1568376"/>
              <a:gd name="connsiteY3" fmla="*/ 168655 h 268637"/>
              <a:gd name="connsiteX4" fmla="*/ 187583 w 1568376"/>
              <a:gd name="connsiteY4" fmla="*/ 0 h 268637"/>
              <a:gd name="connsiteX0" fmla="*/ 187583 w 1568376"/>
              <a:gd name="connsiteY0" fmla="*/ 0 h 168655"/>
              <a:gd name="connsiteX1" fmla="*/ 1568376 w 1568376"/>
              <a:gd name="connsiteY1" fmla="*/ 0 h 168655"/>
              <a:gd name="connsiteX2" fmla="*/ 1291164 w 1568376"/>
              <a:gd name="connsiteY2" fmla="*/ 150760 h 168655"/>
              <a:gd name="connsiteX3" fmla="*/ 0 w 1568376"/>
              <a:gd name="connsiteY3" fmla="*/ 168655 h 168655"/>
              <a:gd name="connsiteX4" fmla="*/ 187583 w 1568376"/>
              <a:gd name="connsiteY4" fmla="*/ 0 h 168655"/>
              <a:gd name="connsiteX0" fmla="*/ 187583 w 1568376"/>
              <a:gd name="connsiteY0" fmla="*/ 0 h 168655"/>
              <a:gd name="connsiteX1" fmla="*/ 1568376 w 1568376"/>
              <a:gd name="connsiteY1" fmla="*/ 0 h 168655"/>
              <a:gd name="connsiteX2" fmla="*/ 1291164 w 1568376"/>
              <a:gd name="connsiteY2" fmla="*/ 150760 h 168655"/>
              <a:gd name="connsiteX3" fmla="*/ 0 w 1568376"/>
              <a:gd name="connsiteY3" fmla="*/ 168655 h 168655"/>
              <a:gd name="connsiteX4" fmla="*/ 187583 w 1568376"/>
              <a:gd name="connsiteY4" fmla="*/ 0 h 168655"/>
              <a:gd name="connsiteX0" fmla="*/ 187583 w 1568376"/>
              <a:gd name="connsiteY0" fmla="*/ 0 h 168655"/>
              <a:gd name="connsiteX1" fmla="*/ 1568376 w 1568376"/>
              <a:gd name="connsiteY1" fmla="*/ 0 h 168655"/>
              <a:gd name="connsiteX2" fmla="*/ 1291164 w 1568376"/>
              <a:gd name="connsiteY2" fmla="*/ 150760 h 168655"/>
              <a:gd name="connsiteX3" fmla="*/ 0 w 1568376"/>
              <a:gd name="connsiteY3" fmla="*/ 168655 h 168655"/>
              <a:gd name="connsiteX4" fmla="*/ 187583 w 1568376"/>
              <a:gd name="connsiteY4" fmla="*/ 0 h 168655"/>
              <a:gd name="connsiteX0" fmla="*/ 187583 w 1561977"/>
              <a:gd name="connsiteY0" fmla="*/ 8807 h 177462"/>
              <a:gd name="connsiteX1" fmla="*/ 1561977 w 1561977"/>
              <a:gd name="connsiteY1" fmla="*/ 0 h 177462"/>
              <a:gd name="connsiteX2" fmla="*/ 1291164 w 1561977"/>
              <a:gd name="connsiteY2" fmla="*/ 159567 h 177462"/>
              <a:gd name="connsiteX3" fmla="*/ 0 w 1561977"/>
              <a:gd name="connsiteY3" fmla="*/ 177462 h 177462"/>
              <a:gd name="connsiteX4" fmla="*/ 187583 w 1561977"/>
              <a:gd name="connsiteY4" fmla="*/ 8807 h 177462"/>
              <a:gd name="connsiteX0" fmla="*/ 187583 w 1561977"/>
              <a:gd name="connsiteY0" fmla="*/ 8807 h 177462"/>
              <a:gd name="connsiteX1" fmla="*/ 1561977 w 1561977"/>
              <a:gd name="connsiteY1" fmla="*/ 0 h 177462"/>
              <a:gd name="connsiteX2" fmla="*/ 1291164 w 1561977"/>
              <a:gd name="connsiteY2" fmla="*/ 159567 h 177462"/>
              <a:gd name="connsiteX3" fmla="*/ 0 w 1561977"/>
              <a:gd name="connsiteY3" fmla="*/ 177462 h 177462"/>
              <a:gd name="connsiteX4" fmla="*/ 187583 w 1561977"/>
              <a:gd name="connsiteY4" fmla="*/ 8807 h 1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977" h="177462">
                <a:moveTo>
                  <a:pt x="187583" y="8807"/>
                </a:moveTo>
                <a:lnTo>
                  <a:pt x="1561977" y="0"/>
                </a:lnTo>
                <a:cubicBezTo>
                  <a:pt x="1470556" y="76298"/>
                  <a:pt x="1411290" y="121102"/>
                  <a:pt x="1291164" y="159567"/>
                </a:cubicBezTo>
                <a:lnTo>
                  <a:pt x="0" y="177462"/>
                </a:lnTo>
                <a:lnTo>
                  <a:pt x="187583" y="8807"/>
                </a:lnTo>
                <a:close/>
              </a:path>
            </a:pathLst>
          </a:cu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212" name="Rounded Rectangle 211"/>
          <p:cNvSpPr/>
          <p:nvPr/>
        </p:nvSpPr>
        <p:spPr>
          <a:xfrm rot="21360000">
            <a:off x="5971309" y="2314089"/>
            <a:ext cx="65626" cy="129583"/>
          </a:xfrm>
          <a:prstGeom prst="roundRect">
            <a:avLst>
              <a:gd name="adj" fmla="val 40991"/>
            </a:avLst>
          </a:prstGeom>
          <a:gradFill flip="none" rotWithShape="1">
            <a:gsLst>
              <a:gs pos="25000">
                <a:srgbClr val="D3D3D3"/>
              </a:gs>
              <a:gs pos="65000">
                <a:schemeClr val="bg1">
                  <a:lumMod val="50000"/>
                </a:schemeClr>
              </a:gs>
            </a:gsLst>
            <a:lin ang="2700000" scaled="1"/>
            <a:tileRect/>
          </a:gra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213" name="Rounded Rectangle 212"/>
          <p:cNvSpPr/>
          <p:nvPr/>
        </p:nvSpPr>
        <p:spPr>
          <a:xfrm rot="21360000">
            <a:off x="5996746" y="2339713"/>
            <a:ext cx="48540" cy="121460"/>
          </a:xfrm>
          <a:prstGeom prst="roundRect">
            <a:avLst>
              <a:gd name="adj" fmla="val 40991"/>
            </a:avLst>
          </a:prstGeom>
          <a:gradFill>
            <a:gsLst>
              <a:gs pos="100000">
                <a:schemeClr val="bg1">
                  <a:lumMod val="50000"/>
                </a:schemeClr>
              </a:gs>
              <a:gs pos="70000">
                <a:schemeClr val="bg1">
                  <a:lumMod val="85000"/>
                </a:schemeClr>
              </a:gs>
              <a:gs pos="58158">
                <a:srgbClr val="D3D3D3"/>
              </a:gs>
              <a:gs pos="8000">
                <a:schemeClr val="bg1">
                  <a:lumMod val="5000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214" name="Rectangle 14"/>
          <p:cNvSpPr/>
          <p:nvPr/>
        </p:nvSpPr>
        <p:spPr>
          <a:xfrm>
            <a:off x="5082968" y="1259354"/>
            <a:ext cx="952305" cy="1133045"/>
          </a:xfrm>
          <a:custGeom>
            <a:avLst/>
            <a:gdLst>
              <a:gd name="connsiteX0" fmla="*/ 0 w 2797629"/>
              <a:gd name="connsiteY0" fmla="*/ 0 h 1741715"/>
              <a:gd name="connsiteX1" fmla="*/ 2797629 w 2797629"/>
              <a:gd name="connsiteY1" fmla="*/ 0 h 1741715"/>
              <a:gd name="connsiteX2" fmla="*/ 2797629 w 2797629"/>
              <a:gd name="connsiteY2" fmla="*/ 1741715 h 1741715"/>
              <a:gd name="connsiteX3" fmla="*/ 0 w 2797629"/>
              <a:gd name="connsiteY3" fmla="*/ 1741715 h 1741715"/>
              <a:gd name="connsiteX4" fmla="*/ 0 w 2797629"/>
              <a:gd name="connsiteY4" fmla="*/ 0 h 1741715"/>
              <a:gd name="connsiteX0" fmla="*/ 203200 w 2797629"/>
              <a:gd name="connsiteY0" fmla="*/ 261815 h 1741715"/>
              <a:gd name="connsiteX1" fmla="*/ 2797629 w 2797629"/>
              <a:gd name="connsiteY1" fmla="*/ 0 h 1741715"/>
              <a:gd name="connsiteX2" fmla="*/ 2797629 w 2797629"/>
              <a:gd name="connsiteY2" fmla="*/ 1741715 h 1741715"/>
              <a:gd name="connsiteX3" fmla="*/ 0 w 2797629"/>
              <a:gd name="connsiteY3" fmla="*/ 1741715 h 1741715"/>
              <a:gd name="connsiteX4" fmla="*/ 203200 w 2797629"/>
              <a:gd name="connsiteY4" fmla="*/ 261815 h 1741715"/>
              <a:gd name="connsiteX0" fmla="*/ 222739 w 2797629"/>
              <a:gd name="connsiteY0" fmla="*/ 140677 h 1741715"/>
              <a:gd name="connsiteX1" fmla="*/ 2797629 w 2797629"/>
              <a:gd name="connsiteY1" fmla="*/ 0 h 1741715"/>
              <a:gd name="connsiteX2" fmla="*/ 2797629 w 2797629"/>
              <a:gd name="connsiteY2" fmla="*/ 1741715 h 1741715"/>
              <a:gd name="connsiteX3" fmla="*/ 0 w 2797629"/>
              <a:gd name="connsiteY3" fmla="*/ 1741715 h 1741715"/>
              <a:gd name="connsiteX4" fmla="*/ 222739 w 2797629"/>
              <a:gd name="connsiteY4" fmla="*/ 140677 h 1741715"/>
              <a:gd name="connsiteX0" fmla="*/ 0 w 2574890"/>
              <a:gd name="connsiteY0" fmla="*/ 321546 h 1922584"/>
              <a:gd name="connsiteX1" fmla="*/ 2574890 w 2574890"/>
              <a:gd name="connsiteY1" fmla="*/ 180869 h 1922584"/>
              <a:gd name="connsiteX2" fmla="*/ 2574890 w 2574890"/>
              <a:gd name="connsiteY2" fmla="*/ 1922584 h 1922584"/>
              <a:gd name="connsiteX3" fmla="*/ 562707 w 2574890"/>
              <a:gd name="connsiteY3" fmla="*/ 0 h 1922584"/>
              <a:gd name="connsiteX4" fmla="*/ 0 w 2574890"/>
              <a:gd name="connsiteY4" fmla="*/ 321546 h 1922584"/>
              <a:gd name="connsiteX0" fmla="*/ 0 w 2574890"/>
              <a:gd name="connsiteY0" fmla="*/ 321546 h 321546"/>
              <a:gd name="connsiteX1" fmla="*/ 2574890 w 2574890"/>
              <a:gd name="connsiteY1" fmla="*/ 180869 h 321546"/>
              <a:gd name="connsiteX2" fmla="*/ 1730829 w 2574890"/>
              <a:gd name="connsiteY2" fmla="*/ 156307 h 321546"/>
              <a:gd name="connsiteX3" fmla="*/ 562707 w 2574890"/>
              <a:gd name="connsiteY3" fmla="*/ 0 h 321546"/>
              <a:gd name="connsiteX4" fmla="*/ 0 w 2574890"/>
              <a:gd name="connsiteY4" fmla="*/ 321546 h 321546"/>
              <a:gd name="connsiteX0" fmla="*/ 0 w 2574890"/>
              <a:gd name="connsiteY0" fmla="*/ 176962 h 176962"/>
              <a:gd name="connsiteX1" fmla="*/ 2574890 w 2574890"/>
              <a:gd name="connsiteY1" fmla="*/ 36285 h 176962"/>
              <a:gd name="connsiteX2" fmla="*/ 1730829 w 2574890"/>
              <a:gd name="connsiteY2" fmla="*/ 11723 h 176962"/>
              <a:gd name="connsiteX3" fmla="*/ 113322 w 2574890"/>
              <a:gd name="connsiteY3" fmla="*/ 0 h 176962"/>
              <a:gd name="connsiteX4" fmla="*/ 0 w 2574890"/>
              <a:gd name="connsiteY4" fmla="*/ 176962 h 176962"/>
              <a:gd name="connsiteX0" fmla="*/ 0 w 2574890"/>
              <a:gd name="connsiteY0" fmla="*/ 176962 h 176962"/>
              <a:gd name="connsiteX1" fmla="*/ 851596 w 2574890"/>
              <a:gd name="connsiteY1" fmla="*/ 129070 h 176962"/>
              <a:gd name="connsiteX2" fmla="*/ 2574890 w 2574890"/>
              <a:gd name="connsiteY2" fmla="*/ 36285 h 176962"/>
              <a:gd name="connsiteX3" fmla="*/ 1730829 w 2574890"/>
              <a:gd name="connsiteY3" fmla="*/ 11723 h 176962"/>
              <a:gd name="connsiteX4" fmla="*/ 113322 w 2574890"/>
              <a:gd name="connsiteY4" fmla="*/ 0 h 176962"/>
              <a:gd name="connsiteX5" fmla="*/ 0 w 2574890"/>
              <a:gd name="connsiteY5" fmla="*/ 176962 h 176962"/>
              <a:gd name="connsiteX0" fmla="*/ 0 w 2574890"/>
              <a:gd name="connsiteY0" fmla="*/ 1224107 h 1224107"/>
              <a:gd name="connsiteX1" fmla="*/ 316242 w 2574890"/>
              <a:gd name="connsiteY1" fmla="*/ 0 h 1224107"/>
              <a:gd name="connsiteX2" fmla="*/ 2574890 w 2574890"/>
              <a:gd name="connsiteY2" fmla="*/ 1083430 h 1224107"/>
              <a:gd name="connsiteX3" fmla="*/ 1730829 w 2574890"/>
              <a:gd name="connsiteY3" fmla="*/ 1058868 h 1224107"/>
              <a:gd name="connsiteX4" fmla="*/ 113322 w 2574890"/>
              <a:gd name="connsiteY4" fmla="*/ 1047145 h 1224107"/>
              <a:gd name="connsiteX5" fmla="*/ 0 w 2574890"/>
              <a:gd name="connsiteY5" fmla="*/ 1224107 h 1224107"/>
              <a:gd name="connsiteX0" fmla="*/ 0 w 2676490"/>
              <a:gd name="connsiteY0" fmla="*/ 1224107 h 1931400"/>
              <a:gd name="connsiteX1" fmla="*/ 316242 w 2676490"/>
              <a:gd name="connsiteY1" fmla="*/ 0 h 1931400"/>
              <a:gd name="connsiteX2" fmla="*/ 2676490 w 2676490"/>
              <a:gd name="connsiteY2" fmla="*/ 1931400 h 1931400"/>
              <a:gd name="connsiteX3" fmla="*/ 1730829 w 2676490"/>
              <a:gd name="connsiteY3" fmla="*/ 1058868 h 1931400"/>
              <a:gd name="connsiteX4" fmla="*/ 113322 w 2676490"/>
              <a:gd name="connsiteY4" fmla="*/ 1047145 h 1931400"/>
              <a:gd name="connsiteX5" fmla="*/ 0 w 2676490"/>
              <a:gd name="connsiteY5" fmla="*/ 1224107 h 1931400"/>
              <a:gd name="connsiteX0" fmla="*/ 0 w 2676490"/>
              <a:gd name="connsiteY0" fmla="*/ 1224107 h 1931400"/>
              <a:gd name="connsiteX1" fmla="*/ 316242 w 2676490"/>
              <a:gd name="connsiteY1" fmla="*/ 0 h 1931400"/>
              <a:gd name="connsiteX2" fmla="*/ 2676490 w 2676490"/>
              <a:gd name="connsiteY2" fmla="*/ 1931400 h 1931400"/>
              <a:gd name="connsiteX3" fmla="*/ 2109873 w 2676490"/>
              <a:gd name="connsiteY3" fmla="*/ 1410677 h 1931400"/>
              <a:gd name="connsiteX4" fmla="*/ 1730829 w 2676490"/>
              <a:gd name="connsiteY4" fmla="*/ 1058868 h 1931400"/>
              <a:gd name="connsiteX5" fmla="*/ 113322 w 2676490"/>
              <a:gd name="connsiteY5" fmla="*/ 1047145 h 1931400"/>
              <a:gd name="connsiteX6" fmla="*/ 0 w 2676490"/>
              <a:gd name="connsiteY6" fmla="*/ 1224107 h 1931400"/>
              <a:gd name="connsiteX0" fmla="*/ 0 w 2719473"/>
              <a:gd name="connsiteY0" fmla="*/ 1224107 h 1931400"/>
              <a:gd name="connsiteX1" fmla="*/ 316242 w 2719473"/>
              <a:gd name="connsiteY1" fmla="*/ 0 h 1931400"/>
              <a:gd name="connsiteX2" fmla="*/ 2676490 w 2719473"/>
              <a:gd name="connsiteY2" fmla="*/ 1931400 h 1931400"/>
              <a:gd name="connsiteX3" fmla="*/ 2719473 w 2719473"/>
              <a:gd name="connsiteY3" fmla="*/ 1930401 h 1931400"/>
              <a:gd name="connsiteX4" fmla="*/ 1730829 w 2719473"/>
              <a:gd name="connsiteY4" fmla="*/ 1058868 h 1931400"/>
              <a:gd name="connsiteX5" fmla="*/ 113322 w 2719473"/>
              <a:gd name="connsiteY5" fmla="*/ 1047145 h 1931400"/>
              <a:gd name="connsiteX6" fmla="*/ 0 w 2719473"/>
              <a:gd name="connsiteY6" fmla="*/ 1224107 h 1931400"/>
              <a:gd name="connsiteX0" fmla="*/ 0 w 2719473"/>
              <a:gd name="connsiteY0" fmla="*/ 1224107 h 1931400"/>
              <a:gd name="connsiteX1" fmla="*/ 316242 w 2719473"/>
              <a:gd name="connsiteY1" fmla="*/ 0 h 1931400"/>
              <a:gd name="connsiteX2" fmla="*/ 1742550 w 2719473"/>
              <a:gd name="connsiteY2" fmla="*/ 1160584 h 1931400"/>
              <a:gd name="connsiteX3" fmla="*/ 2676490 w 2719473"/>
              <a:gd name="connsiteY3" fmla="*/ 1931400 h 1931400"/>
              <a:gd name="connsiteX4" fmla="*/ 2719473 w 2719473"/>
              <a:gd name="connsiteY4" fmla="*/ 1930401 h 1931400"/>
              <a:gd name="connsiteX5" fmla="*/ 1730829 w 2719473"/>
              <a:gd name="connsiteY5" fmla="*/ 1058868 h 1931400"/>
              <a:gd name="connsiteX6" fmla="*/ 113322 w 2719473"/>
              <a:gd name="connsiteY6" fmla="*/ 1047145 h 1931400"/>
              <a:gd name="connsiteX7" fmla="*/ 0 w 2719473"/>
              <a:gd name="connsiteY7" fmla="*/ 1224107 h 1931400"/>
              <a:gd name="connsiteX0" fmla="*/ 0 w 2719473"/>
              <a:gd name="connsiteY0" fmla="*/ 1224107 h 1931400"/>
              <a:gd name="connsiteX1" fmla="*/ 316242 w 2719473"/>
              <a:gd name="connsiteY1" fmla="*/ 0 h 1931400"/>
              <a:gd name="connsiteX2" fmla="*/ 2231011 w 2719473"/>
              <a:gd name="connsiteY2" fmla="*/ 449384 h 1931400"/>
              <a:gd name="connsiteX3" fmla="*/ 2676490 w 2719473"/>
              <a:gd name="connsiteY3" fmla="*/ 1931400 h 1931400"/>
              <a:gd name="connsiteX4" fmla="*/ 2719473 w 2719473"/>
              <a:gd name="connsiteY4" fmla="*/ 1930401 h 1931400"/>
              <a:gd name="connsiteX5" fmla="*/ 1730829 w 2719473"/>
              <a:gd name="connsiteY5" fmla="*/ 1058868 h 1931400"/>
              <a:gd name="connsiteX6" fmla="*/ 113322 w 2719473"/>
              <a:gd name="connsiteY6" fmla="*/ 1047145 h 1931400"/>
              <a:gd name="connsiteX7" fmla="*/ 0 w 2719473"/>
              <a:gd name="connsiteY7" fmla="*/ 1224107 h 1931400"/>
              <a:gd name="connsiteX0" fmla="*/ 0 w 2719473"/>
              <a:gd name="connsiteY0" fmla="*/ 1224107 h 1931400"/>
              <a:gd name="connsiteX1" fmla="*/ 316242 w 2719473"/>
              <a:gd name="connsiteY1" fmla="*/ 0 h 1931400"/>
              <a:gd name="connsiteX2" fmla="*/ 2469380 w 2719473"/>
              <a:gd name="connsiteY2" fmla="*/ 379046 h 1931400"/>
              <a:gd name="connsiteX3" fmla="*/ 2676490 w 2719473"/>
              <a:gd name="connsiteY3" fmla="*/ 1931400 h 1931400"/>
              <a:gd name="connsiteX4" fmla="*/ 2719473 w 2719473"/>
              <a:gd name="connsiteY4" fmla="*/ 1930401 h 1931400"/>
              <a:gd name="connsiteX5" fmla="*/ 1730829 w 2719473"/>
              <a:gd name="connsiteY5" fmla="*/ 1058868 h 1931400"/>
              <a:gd name="connsiteX6" fmla="*/ 113322 w 2719473"/>
              <a:gd name="connsiteY6" fmla="*/ 1047145 h 1931400"/>
              <a:gd name="connsiteX7" fmla="*/ 0 w 2719473"/>
              <a:gd name="connsiteY7" fmla="*/ 1224107 h 1931400"/>
              <a:gd name="connsiteX0" fmla="*/ 0 w 2719473"/>
              <a:gd name="connsiteY0" fmla="*/ 1224107 h 1931400"/>
              <a:gd name="connsiteX1" fmla="*/ 316242 w 2719473"/>
              <a:gd name="connsiteY1" fmla="*/ 0 h 1931400"/>
              <a:gd name="connsiteX2" fmla="*/ 1578427 w 2719473"/>
              <a:gd name="connsiteY2" fmla="*/ 214923 h 1931400"/>
              <a:gd name="connsiteX3" fmla="*/ 2469380 w 2719473"/>
              <a:gd name="connsiteY3" fmla="*/ 379046 h 1931400"/>
              <a:gd name="connsiteX4" fmla="*/ 2676490 w 2719473"/>
              <a:gd name="connsiteY4" fmla="*/ 1931400 h 1931400"/>
              <a:gd name="connsiteX5" fmla="*/ 2719473 w 2719473"/>
              <a:gd name="connsiteY5" fmla="*/ 1930401 h 1931400"/>
              <a:gd name="connsiteX6" fmla="*/ 1730829 w 2719473"/>
              <a:gd name="connsiteY6" fmla="*/ 1058868 h 1931400"/>
              <a:gd name="connsiteX7" fmla="*/ 113322 w 2719473"/>
              <a:gd name="connsiteY7" fmla="*/ 1047145 h 1931400"/>
              <a:gd name="connsiteX8" fmla="*/ 0 w 2719473"/>
              <a:gd name="connsiteY8" fmla="*/ 1224107 h 1931400"/>
              <a:gd name="connsiteX0" fmla="*/ 0 w 2719473"/>
              <a:gd name="connsiteY0" fmla="*/ 1833707 h 2541000"/>
              <a:gd name="connsiteX1" fmla="*/ 316242 w 2719473"/>
              <a:gd name="connsiteY1" fmla="*/ 609600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16242 w 2719473"/>
              <a:gd name="connsiteY1" fmla="*/ 609600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63134 w 2719473"/>
              <a:gd name="connsiteY1" fmla="*/ 625231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43596 w 2719473"/>
              <a:gd name="connsiteY1" fmla="*/ 613508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33707 h 2541000"/>
              <a:gd name="connsiteX1" fmla="*/ 343596 w 2719473"/>
              <a:gd name="connsiteY1" fmla="*/ 613508 h 2541000"/>
              <a:gd name="connsiteX2" fmla="*/ 1765996 w 2719473"/>
              <a:gd name="connsiteY2" fmla="*/ 0 h 2541000"/>
              <a:gd name="connsiteX3" fmla="*/ 2469380 w 2719473"/>
              <a:gd name="connsiteY3" fmla="*/ 988646 h 2541000"/>
              <a:gd name="connsiteX4" fmla="*/ 2676490 w 2719473"/>
              <a:gd name="connsiteY4" fmla="*/ 2541000 h 2541000"/>
              <a:gd name="connsiteX5" fmla="*/ 2719473 w 2719473"/>
              <a:gd name="connsiteY5" fmla="*/ 2540001 h 2541000"/>
              <a:gd name="connsiteX6" fmla="*/ 1730829 w 2719473"/>
              <a:gd name="connsiteY6" fmla="*/ 1668468 h 2541000"/>
              <a:gd name="connsiteX7" fmla="*/ 113322 w 2719473"/>
              <a:gd name="connsiteY7" fmla="*/ 1656745 h 2541000"/>
              <a:gd name="connsiteX8" fmla="*/ 0 w 2719473"/>
              <a:gd name="connsiteY8" fmla="*/ 1833707 h 2541000"/>
              <a:gd name="connsiteX0" fmla="*/ 0 w 2719473"/>
              <a:gd name="connsiteY0" fmla="*/ 1872859 h 2580152"/>
              <a:gd name="connsiteX1" fmla="*/ 343596 w 2719473"/>
              <a:gd name="connsiteY1" fmla="*/ 652660 h 2580152"/>
              <a:gd name="connsiteX2" fmla="*/ 1765996 w 2719473"/>
              <a:gd name="connsiteY2" fmla="*/ 39152 h 2580152"/>
              <a:gd name="connsiteX3" fmla="*/ 2469380 w 2719473"/>
              <a:gd name="connsiteY3" fmla="*/ 1027798 h 2580152"/>
              <a:gd name="connsiteX4" fmla="*/ 2676490 w 2719473"/>
              <a:gd name="connsiteY4" fmla="*/ 2580152 h 2580152"/>
              <a:gd name="connsiteX5" fmla="*/ 2719473 w 2719473"/>
              <a:gd name="connsiteY5" fmla="*/ 2579153 h 2580152"/>
              <a:gd name="connsiteX6" fmla="*/ 1730829 w 2719473"/>
              <a:gd name="connsiteY6" fmla="*/ 1707620 h 2580152"/>
              <a:gd name="connsiteX7" fmla="*/ 113322 w 2719473"/>
              <a:gd name="connsiteY7" fmla="*/ 1695897 h 2580152"/>
              <a:gd name="connsiteX8" fmla="*/ 0 w 2719473"/>
              <a:gd name="connsiteY8" fmla="*/ 1872859 h 2580152"/>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19473"/>
              <a:gd name="connsiteY0" fmla="*/ 1892976 h 2600269"/>
              <a:gd name="connsiteX1" fmla="*/ 343596 w 2719473"/>
              <a:gd name="connsiteY1" fmla="*/ 672777 h 2600269"/>
              <a:gd name="connsiteX2" fmla="*/ 1765996 w 2719473"/>
              <a:gd name="connsiteY2" fmla="*/ 59269 h 2600269"/>
              <a:gd name="connsiteX3" fmla="*/ 2469380 w 2719473"/>
              <a:gd name="connsiteY3" fmla="*/ 1047915 h 2600269"/>
              <a:gd name="connsiteX4" fmla="*/ 2676490 w 2719473"/>
              <a:gd name="connsiteY4" fmla="*/ 2600269 h 2600269"/>
              <a:gd name="connsiteX5" fmla="*/ 2719473 w 2719473"/>
              <a:gd name="connsiteY5" fmla="*/ 2599270 h 2600269"/>
              <a:gd name="connsiteX6" fmla="*/ 1730829 w 2719473"/>
              <a:gd name="connsiteY6" fmla="*/ 1727737 h 2600269"/>
              <a:gd name="connsiteX7" fmla="*/ 113322 w 2719473"/>
              <a:gd name="connsiteY7" fmla="*/ 1716014 h 2600269"/>
              <a:gd name="connsiteX8" fmla="*/ 0 w 2719473"/>
              <a:gd name="connsiteY8" fmla="*/ 1892976 h 2600269"/>
              <a:gd name="connsiteX0" fmla="*/ 0 w 2766367"/>
              <a:gd name="connsiteY0" fmla="*/ 1892976 h 2599270"/>
              <a:gd name="connsiteX1" fmla="*/ 343596 w 2766367"/>
              <a:gd name="connsiteY1" fmla="*/ 672777 h 2599270"/>
              <a:gd name="connsiteX2" fmla="*/ 1765996 w 2766367"/>
              <a:gd name="connsiteY2" fmla="*/ 59269 h 2599270"/>
              <a:gd name="connsiteX3" fmla="*/ 2469380 w 2766367"/>
              <a:gd name="connsiteY3" fmla="*/ 1047915 h 2599270"/>
              <a:gd name="connsiteX4" fmla="*/ 2766367 w 2766367"/>
              <a:gd name="connsiteY4" fmla="*/ 2576823 h 2599270"/>
              <a:gd name="connsiteX5" fmla="*/ 2719473 w 2766367"/>
              <a:gd name="connsiteY5" fmla="*/ 2599270 h 2599270"/>
              <a:gd name="connsiteX6" fmla="*/ 1730829 w 2766367"/>
              <a:gd name="connsiteY6" fmla="*/ 1727737 h 2599270"/>
              <a:gd name="connsiteX7" fmla="*/ 113322 w 2766367"/>
              <a:gd name="connsiteY7" fmla="*/ 1716014 h 2599270"/>
              <a:gd name="connsiteX8" fmla="*/ 0 w 2766367"/>
              <a:gd name="connsiteY8" fmla="*/ 1892976 h 2599270"/>
              <a:gd name="connsiteX0" fmla="*/ 0 w 2766367"/>
              <a:gd name="connsiteY0" fmla="*/ 1892976 h 2576823"/>
              <a:gd name="connsiteX1" fmla="*/ 343596 w 2766367"/>
              <a:gd name="connsiteY1" fmla="*/ 672777 h 2576823"/>
              <a:gd name="connsiteX2" fmla="*/ 1765996 w 2766367"/>
              <a:gd name="connsiteY2" fmla="*/ 59269 h 2576823"/>
              <a:gd name="connsiteX3" fmla="*/ 2469380 w 2766367"/>
              <a:gd name="connsiteY3" fmla="*/ 1047915 h 2576823"/>
              <a:gd name="connsiteX4" fmla="*/ 2766367 w 2766367"/>
              <a:gd name="connsiteY4" fmla="*/ 2576823 h 2576823"/>
              <a:gd name="connsiteX5" fmla="*/ 2641319 w 2766367"/>
              <a:gd name="connsiteY5" fmla="*/ 2513300 h 2576823"/>
              <a:gd name="connsiteX6" fmla="*/ 1730829 w 2766367"/>
              <a:gd name="connsiteY6" fmla="*/ 1727737 h 2576823"/>
              <a:gd name="connsiteX7" fmla="*/ 113322 w 2766367"/>
              <a:gd name="connsiteY7" fmla="*/ 1716014 h 2576823"/>
              <a:gd name="connsiteX8" fmla="*/ 0 w 2766367"/>
              <a:gd name="connsiteY8" fmla="*/ 1892976 h 2576823"/>
              <a:gd name="connsiteX0" fmla="*/ 0 w 2766367"/>
              <a:gd name="connsiteY0" fmla="*/ 1892976 h 2587547"/>
              <a:gd name="connsiteX1" fmla="*/ 343596 w 2766367"/>
              <a:gd name="connsiteY1" fmla="*/ 672777 h 2587547"/>
              <a:gd name="connsiteX2" fmla="*/ 1765996 w 2766367"/>
              <a:gd name="connsiteY2" fmla="*/ 59269 h 2587547"/>
              <a:gd name="connsiteX3" fmla="*/ 2469380 w 2766367"/>
              <a:gd name="connsiteY3" fmla="*/ 1047915 h 2587547"/>
              <a:gd name="connsiteX4" fmla="*/ 2766367 w 2766367"/>
              <a:gd name="connsiteY4" fmla="*/ 2576823 h 2587547"/>
              <a:gd name="connsiteX5" fmla="*/ 2676489 w 2766367"/>
              <a:gd name="connsiteY5" fmla="*/ 2587547 h 2587547"/>
              <a:gd name="connsiteX6" fmla="*/ 1730829 w 2766367"/>
              <a:gd name="connsiteY6" fmla="*/ 1727737 h 2587547"/>
              <a:gd name="connsiteX7" fmla="*/ 113322 w 2766367"/>
              <a:gd name="connsiteY7" fmla="*/ 1716014 h 2587547"/>
              <a:gd name="connsiteX8" fmla="*/ 0 w 2766367"/>
              <a:gd name="connsiteY8" fmla="*/ 1892976 h 2587547"/>
              <a:gd name="connsiteX0" fmla="*/ 0 w 2707752"/>
              <a:gd name="connsiteY0" fmla="*/ 1892976 h 2587547"/>
              <a:gd name="connsiteX1" fmla="*/ 343596 w 2707752"/>
              <a:gd name="connsiteY1" fmla="*/ 672777 h 2587547"/>
              <a:gd name="connsiteX2" fmla="*/ 1765996 w 2707752"/>
              <a:gd name="connsiteY2" fmla="*/ 59269 h 2587547"/>
              <a:gd name="connsiteX3" fmla="*/ 2469380 w 2707752"/>
              <a:gd name="connsiteY3" fmla="*/ 1047915 h 2587547"/>
              <a:gd name="connsiteX4" fmla="*/ 2707752 w 2707752"/>
              <a:gd name="connsiteY4" fmla="*/ 2463500 h 2587547"/>
              <a:gd name="connsiteX5" fmla="*/ 2676489 w 2707752"/>
              <a:gd name="connsiteY5" fmla="*/ 2587547 h 2587547"/>
              <a:gd name="connsiteX6" fmla="*/ 1730829 w 2707752"/>
              <a:gd name="connsiteY6" fmla="*/ 1727737 h 2587547"/>
              <a:gd name="connsiteX7" fmla="*/ 113322 w 2707752"/>
              <a:gd name="connsiteY7" fmla="*/ 1716014 h 2587547"/>
              <a:gd name="connsiteX8" fmla="*/ 0 w 2707752"/>
              <a:gd name="connsiteY8" fmla="*/ 1892976 h 258754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730829 w 2731198"/>
              <a:gd name="connsiteY6" fmla="*/ 1727737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76121 w 2731198"/>
              <a:gd name="connsiteY6" fmla="*/ 676568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113322 w 2731198"/>
              <a:gd name="connsiteY7" fmla="*/ 1716014 h 2604177"/>
              <a:gd name="connsiteX8" fmla="*/ 0 w 2731198"/>
              <a:gd name="connsiteY8"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914119 w 2731198"/>
              <a:gd name="connsiteY7" fmla="*/ 899424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92976 h 2604177"/>
              <a:gd name="connsiteX1" fmla="*/ 343596 w 2731198"/>
              <a:gd name="connsiteY1" fmla="*/ 672777 h 2604177"/>
              <a:gd name="connsiteX2" fmla="*/ 1765996 w 2731198"/>
              <a:gd name="connsiteY2" fmla="*/ 59269 h 2604177"/>
              <a:gd name="connsiteX3" fmla="*/ 2469380 w 2731198"/>
              <a:gd name="connsiteY3" fmla="*/ 1047915 h 2604177"/>
              <a:gd name="connsiteX4" fmla="*/ 2731198 w 2731198"/>
              <a:gd name="connsiteY4" fmla="*/ 2604177 h 2604177"/>
              <a:gd name="connsiteX5" fmla="*/ 2676489 w 2731198"/>
              <a:gd name="connsiteY5" fmla="*/ 2587547 h 2604177"/>
              <a:gd name="connsiteX6" fmla="*/ 1656583 w 2731198"/>
              <a:gd name="connsiteY6" fmla="*/ 141214 h 2604177"/>
              <a:gd name="connsiteX7" fmla="*/ 574150 w 2731198"/>
              <a:gd name="connsiteY7" fmla="*/ 524285 h 2604177"/>
              <a:gd name="connsiteX8" fmla="*/ 113322 w 2731198"/>
              <a:gd name="connsiteY8" fmla="*/ 1716014 h 2604177"/>
              <a:gd name="connsiteX9" fmla="*/ 0 w 2731198"/>
              <a:gd name="connsiteY9" fmla="*/ 1892976 h 2604177"/>
              <a:gd name="connsiteX0" fmla="*/ 0 w 2731198"/>
              <a:gd name="connsiteY0" fmla="*/ 1848182 h 2559383"/>
              <a:gd name="connsiteX1" fmla="*/ 343596 w 2731198"/>
              <a:gd name="connsiteY1" fmla="*/ 627983 h 2559383"/>
              <a:gd name="connsiteX2" fmla="*/ 1769904 w 2731198"/>
              <a:gd name="connsiteY2" fmla="*/ 65275 h 2559383"/>
              <a:gd name="connsiteX3" fmla="*/ 2469380 w 2731198"/>
              <a:gd name="connsiteY3" fmla="*/ 1003121 h 2559383"/>
              <a:gd name="connsiteX4" fmla="*/ 2731198 w 2731198"/>
              <a:gd name="connsiteY4" fmla="*/ 2559383 h 2559383"/>
              <a:gd name="connsiteX5" fmla="*/ 2676489 w 2731198"/>
              <a:gd name="connsiteY5" fmla="*/ 2542753 h 2559383"/>
              <a:gd name="connsiteX6" fmla="*/ 1656583 w 2731198"/>
              <a:gd name="connsiteY6" fmla="*/ 96420 h 2559383"/>
              <a:gd name="connsiteX7" fmla="*/ 574150 w 2731198"/>
              <a:gd name="connsiteY7" fmla="*/ 479491 h 2559383"/>
              <a:gd name="connsiteX8" fmla="*/ 113322 w 2731198"/>
              <a:gd name="connsiteY8" fmla="*/ 1671220 h 2559383"/>
              <a:gd name="connsiteX9" fmla="*/ 0 w 2731198"/>
              <a:gd name="connsiteY9" fmla="*/ 1848182 h 2559383"/>
              <a:gd name="connsiteX0" fmla="*/ 0 w 2731198"/>
              <a:gd name="connsiteY0" fmla="*/ 1882550 h 2593751"/>
              <a:gd name="connsiteX1" fmla="*/ 343596 w 2731198"/>
              <a:gd name="connsiteY1" fmla="*/ 662351 h 2593751"/>
              <a:gd name="connsiteX2" fmla="*/ 1758181 w 2731198"/>
              <a:gd name="connsiteY2" fmla="*/ 60566 h 2593751"/>
              <a:gd name="connsiteX3" fmla="*/ 2469380 w 2731198"/>
              <a:gd name="connsiteY3" fmla="*/ 1037489 h 2593751"/>
              <a:gd name="connsiteX4" fmla="*/ 2731198 w 2731198"/>
              <a:gd name="connsiteY4" fmla="*/ 2593751 h 2593751"/>
              <a:gd name="connsiteX5" fmla="*/ 2676489 w 2731198"/>
              <a:gd name="connsiteY5" fmla="*/ 2577121 h 2593751"/>
              <a:gd name="connsiteX6" fmla="*/ 1656583 w 2731198"/>
              <a:gd name="connsiteY6" fmla="*/ 130788 h 2593751"/>
              <a:gd name="connsiteX7" fmla="*/ 574150 w 2731198"/>
              <a:gd name="connsiteY7" fmla="*/ 513859 h 2593751"/>
              <a:gd name="connsiteX8" fmla="*/ 113322 w 2731198"/>
              <a:gd name="connsiteY8" fmla="*/ 1705588 h 2593751"/>
              <a:gd name="connsiteX9" fmla="*/ 0 w 2731198"/>
              <a:gd name="connsiteY9" fmla="*/ 1882550 h 2593751"/>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49469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731198"/>
              <a:gd name="connsiteY0" fmla="*/ 1901231 h 2612432"/>
              <a:gd name="connsiteX1" fmla="*/ 343596 w 2731198"/>
              <a:gd name="connsiteY1" fmla="*/ 681032 h 2612432"/>
              <a:gd name="connsiteX2" fmla="*/ 1758181 w 2731198"/>
              <a:gd name="connsiteY2" fmla="*/ 79247 h 2612432"/>
              <a:gd name="connsiteX3" fmla="*/ 2469380 w 2731198"/>
              <a:gd name="connsiteY3" fmla="*/ 1056170 h 2612432"/>
              <a:gd name="connsiteX4" fmla="*/ 2731198 w 2731198"/>
              <a:gd name="connsiteY4" fmla="*/ 2612432 h 2612432"/>
              <a:gd name="connsiteX5" fmla="*/ 2676489 w 2731198"/>
              <a:gd name="connsiteY5" fmla="*/ 2595802 h 2612432"/>
              <a:gd name="connsiteX6" fmla="*/ 1656583 w 2731198"/>
              <a:gd name="connsiteY6" fmla="*/ 157284 h 2612432"/>
              <a:gd name="connsiteX7" fmla="*/ 574150 w 2731198"/>
              <a:gd name="connsiteY7" fmla="*/ 532540 h 2612432"/>
              <a:gd name="connsiteX8" fmla="*/ 113322 w 2731198"/>
              <a:gd name="connsiteY8" fmla="*/ 1724269 h 2612432"/>
              <a:gd name="connsiteX9" fmla="*/ 0 w 2731198"/>
              <a:gd name="connsiteY9" fmla="*/ 1901231 h 2612432"/>
              <a:gd name="connsiteX0" fmla="*/ 0 w 2699937"/>
              <a:gd name="connsiteY0" fmla="*/ 1901231 h 2620248"/>
              <a:gd name="connsiteX1" fmla="*/ 343596 w 2699937"/>
              <a:gd name="connsiteY1" fmla="*/ 681032 h 2620248"/>
              <a:gd name="connsiteX2" fmla="*/ 1758181 w 2699937"/>
              <a:gd name="connsiteY2" fmla="*/ 79247 h 2620248"/>
              <a:gd name="connsiteX3" fmla="*/ 2469380 w 2699937"/>
              <a:gd name="connsiteY3" fmla="*/ 1056170 h 2620248"/>
              <a:gd name="connsiteX4" fmla="*/ 2699937 w 2699937"/>
              <a:gd name="connsiteY4" fmla="*/ 2620248 h 2620248"/>
              <a:gd name="connsiteX5" fmla="*/ 2676489 w 2699937"/>
              <a:gd name="connsiteY5" fmla="*/ 2595802 h 2620248"/>
              <a:gd name="connsiteX6" fmla="*/ 1656583 w 2699937"/>
              <a:gd name="connsiteY6" fmla="*/ 157284 h 2620248"/>
              <a:gd name="connsiteX7" fmla="*/ 574150 w 2699937"/>
              <a:gd name="connsiteY7" fmla="*/ 532540 h 2620248"/>
              <a:gd name="connsiteX8" fmla="*/ 113322 w 2699937"/>
              <a:gd name="connsiteY8" fmla="*/ 1724269 h 2620248"/>
              <a:gd name="connsiteX9" fmla="*/ 0 w 2699937"/>
              <a:gd name="connsiteY9" fmla="*/ 1901231 h 2620248"/>
              <a:gd name="connsiteX0" fmla="*/ 0 w 2701718"/>
              <a:gd name="connsiteY0" fmla="*/ 1901231 h 2620248"/>
              <a:gd name="connsiteX1" fmla="*/ 343596 w 2701718"/>
              <a:gd name="connsiteY1" fmla="*/ 681032 h 2620248"/>
              <a:gd name="connsiteX2" fmla="*/ 1758181 w 2701718"/>
              <a:gd name="connsiteY2" fmla="*/ 79247 h 2620248"/>
              <a:gd name="connsiteX3" fmla="*/ 2469380 w 2701718"/>
              <a:gd name="connsiteY3" fmla="*/ 1056170 h 2620248"/>
              <a:gd name="connsiteX4" fmla="*/ 2699937 w 2701718"/>
              <a:gd name="connsiteY4" fmla="*/ 2620248 h 2620248"/>
              <a:gd name="connsiteX5" fmla="*/ 2676489 w 2701718"/>
              <a:gd name="connsiteY5" fmla="*/ 2595802 h 2620248"/>
              <a:gd name="connsiteX6" fmla="*/ 1656583 w 2701718"/>
              <a:gd name="connsiteY6" fmla="*/ 157284 h 2620248"/>
              <a:gd name="connsiteX7" fmla="*/ 574150 w 2701718"/>
              <a:gd name="connsiteY7" fmla="*/ 532540 h 2620248"/>
              <a:gd name="connsiteX8" fmla="*/ 113322 w 2701718"/>
              <a:gd name="connsiteY8" fmla="*/ 1724269 h 2620248"/>
              <a:gd name="connsiteX9" fmla="*/ 0 w 2701718"/>
              <a:gd name="connsiteY9" fmla="*/ 1901231 h 2620248"/>
              <a:gd name="connsiteX0" fmla="*/ 0 w 2759915"/>
              <a:gd name="connsiteY0" fmla="*/ 1901231 h 2595802"/>
              <a:gd name="connsiteX1" fmla="*/ 343596 w 2759915"/>
              <a:gd name="connsiteY1" fmla="*/ 681032 h 2595802"/>
              <a:gd name="connsiteX2" fmla="*/ 1758181 w 2759915"/>
              <a:gd name="connsiteY2" fmla="*/ 79247 h 2595802"/>
              <a:gd name="connsiteX3" fmla="*/ 2469380 w 2759915"/>
              <a:gd name="connsiteY3" fmla="*/ 1056170 h 2595802"/>
              <a:gd name="connsiteX4" fmla="*/ 2758840 w 2759915"/>
              <a:gd name="connsiteY4" fmla="*/ 2522076 h 2595802"/>
              <a:gd name="connsiteX5" fmla="*/ 2676489 w 2759915"/>
              <a:gd name="connsiteY5" fmla="*/ 2595802 h 2595802"/>
              <a:gd name="connsiteX6" fmla="*/ 1656583 w 2759915"/>
              <a:gd name="connsiteY6" fmla="*/ 157284 h 2595802"/>
              <a:gd name="connsiteX7" fmla="*/ 574150 w 2759915"/>
              <a:gd name="connsiteY7" fmla="*/ 532540 h 2595802"/>
              <a:gd name="connsiteX8" fmla="*/ 113322 w 2759915"/>
              <a:gd name="connsiteY8" fmla="*/ 1724269 h 2595802"/>
              <a:gd name="connsiteX9" fmla="*/ 0 w 2759915"/>
              <a:gd name="connsiteY9" fmla="*/ 1901231 h 2595802"/>
              <a:gd name="connsiteX0" fmla="*/ 0 w 2676489"/>
              <a:gd name="connsiteY0" fmla="*/ 1901231 h 2595802"/>
              <a:gd name="connsiteX1" fmla="*/ 343596 w 2676489"/>
              <a:gd name="connsiteY1" fmla="*/ 681032 h 2595802"/>
              <a:gd name="connsiteX2" fmla="*/ 1758181 w 2676489"/>
              <a:gd name="connsiteY2" fmla="*/ 79247 h 2595802"/>
              <a:gd name="connsiteX3" fmla="*/ 2469380 w 2676489"/>
              <a:gd name="connsiteY3" fmla="*/ 1056170 h 2595802"/>
              <a:gd name="connsiteX4" fmla="*/ 2643839 w 2676489"/>
              <a:gd name="connsiteY4" fmla="*/ 2510856 h 2595802"/>
              <a:gd name="connsiteX5" fmla="*/ 2676489 w 2676489"/>
              <a:gd name="connsiteY5" fmla="*/ 2595802 h 2595802"/>
              <a:gd name="connsiteX6" fmla="*/ 1656583 w 2676489"/>
              <a:gd name="connsiteY6" fmla="*/ 157284 h 2595802"/>
              <a:gd name="connsiteX7" fmla="*/ 574150 w 2676489"/>
              <a:gd name="connsiteY7" fmla="*/ 532540 h 2595802"/>
              <a:gd name="connsiteX8" fmla="*/ 113322 w 2676489"/>
              <a:gd name="connsiteY8" fmla="*/ 1724269 h 2595802"/>
              <a:gd name="connsiteX9" fmla="*/ 0 w 2676489"/>
              <a:gd name="connsiteY9" fmla="*/ 1901231 h 2595802"/>
              <a:gd name="connsiteX0" fmla="*/ 0 w 2701718"/>
              <a:gd name="connsiteY0" fmla="*/ 1901231 h 2609028"/>
              <a:gd name="connsiteX1" fmla="*/ 343596 w 2701718"/>
              <a:gd name="connsiteY1" fmla="*/ 681032 h 2609028"/>
              <a:gd name="connsiteX2" fmla="*/ 1758181 w 2701718"/>
              <a:gd name="connsiteY2" fmla="*/ 79247 h 2609028"/>
              <a:gd name="connsiteX3" fmla="*/ 2469380 w 2701718"/>
              <a:gd name="connsiteY3" fmla="*/ 1056170 h 2609028"/>
              <a:gd name="connsiteX4" fmla="*/ 2699937 w 2701718"/>
              <a:gd name="connsiteY4" fmla="*/ 2609028 h 2609028"/>
              <a:gd name="connsiteX5" fmla="*/ 2676489 w 2701718"/>
              <a:gd name="connsiteY5" fmla="*/ 2595802 h 2609028"/>
              <a:gd name="connsiteX6" fmla="*/ 1656583 w 2701718"/>
              <a:gd name="connsiteY6" fmla="*/ 157284 h 2609028"/>
              <a:gd name="connsiteX7" fmla="*/ 574150 w 2701718"/>
              <a:gd name="connsiteY7" fmla="*/ 532540 h 2609028"/>
              <a:gd name="connsiteX8" fmla="*/ 113322 w 2701718"/>
              <a:gd name="connsiteY8" fmla="*/ 1724269 h 2609028"/>
              <a:gd name="connsiteX9" fmla="*/ 0 w 2701718"/>
              <a:gd name="connsiteY9" fmla="*/ 1901231 h 2609028"/>
              <a:gd name="connsiteX0" fmla="*/ 0 w 2701718"/>
              <a:gd name="connsiteY0" fmla="*/ 1901231 h 2609028"/>
              <a:gd name="connsiteX1" fmla="*/ 343596 w 2701718"/>
              <a:gd name="connsiteY1" fmla="*/ 681032 h 2609028"/>
              <a:gd name="connsiteX2" fmla="*/ 1758181 w 2701718"/>
              <a:gd name="connsiteY2" fmla="*/ 79247 h 2609028"/>
              <a:gd name="connsiteX3" fmla="*/ 2469380 w 2701718"/>
              <a:gd name="connsiteY3" fmla="*/ 1056170 h 2609028"/>
              <a:gd name="connsiteX4" fmla="*/ 2699937 w 2701718"/>
              <a:gd name="connsiteY4" fmla="*/ 2609028 h 2609028"/>
              <a:gd name="connsiteX5" fmla="*/ 2662582 w 2701718"/>
              <a:gd name="connsiteY5" fmla="*/ 2595802 h 2609028"/>
              <a:gd name="connsiteX6" fmla="*/ 1656583 w 2701718"/>
              <a:gd name="connsiteY6" fmla="*/ 157284 h 2609028"/>
              <a:gd name="connsiteX7" fmla="*/ 574150 w 2701718"/>
              <a:gd name="connsiteY7" fmla="*/ 532540 h 2609028"/>
              <a:gd name="connsiteX8" fmla="*/ 113322 w 2701718"/>
              <a:gd name="connsiteY8" fmla="*/ 1724269 h 2609028"/>
              <a:gd name="connsiteX9" fmla="*/ 0 w 2701718"/>
              <a:gd name="connsiteY9" fmla="*/ 1901231 h 2609028"/>
              <a:gd name="connsiteX0" fmla="*/ 0 w 2701718"/>
              <a:gd name="connsiteY0" fmla="*/ 1901231 h 2630571"/>
              <a:gd name="connsiteX1" fmla="*/ 343596 w 2701718"/>
              <a:gd name="connsiteY1" fmla="*/ 681032 h 2630571"/>
              <a:gd name="connsiteX2" fmla="*/ 1758181 w 2701718"/>
              <a:gd name="connsiteY2" fmla="*/ 79247 h 2630571"/>
              <a:gd name="connsiteX3" fmla="*/ 2469380 w 2701718"/>
              <a:gd name="connsiteY3" fmla="*/ 1056170 h 2630571"/>
              <a:gd name="connsiteX4" fmla="*/ 2699937 w 2701718"/>
              <a:gd name="connsiteY4" fmla="*/ 2609028 h 2630571"/>
              <a:gd name="connsiteX5" fmla="*/ 2662582 w 2701718"/>
              <a:gd name="connsiteY5" fmla="*/ 2630571 h 2630571"/>
              <a:gd name="connsiteX6" fmla="*/ 1656583 w 2701718"/>
              <a:gd name="connsiteY6" fmla="*/ 157284 h 2630571"/>
              <a:gd name="connsiteX7" fmla="*/ 574150 w 2701718"/>
              <a:gd name="connsiteY7" fmla="*/ 532540 h 2630571"/>
              <a:gd name="connsiteX8" fmla="*/ 113322 w 2701718"/>
              <a:gd name="connsiteY8" fmla="*/ 1724269 h 2630571"/>
              <a:gd name="connsiteX9" fmla="*/ 0 w 2701718"/>
              <a:gd name="connsiteY9" fmla="*/ 1901231 h 2630571"/>
              <a:gd name="connsiteX0" fmla="*/ 0 w 2701718"/>
              <a:gd name="connsiteY0" fmla="*/ 1901231 h 2630571"/>
              <a:gd name="connsiteX1" fmla="*/ 343596 w 2701718"/>
              <a:gd name="connsiteY1" fmla="*/ 681032 h 2630571"/>
              <a:gd name="connsiteX2" fmla="*/ 1758181 w 2701718"/>
              <a:gd name="connsiteY2" fmla="*/ 79247 h 2630571"/>
              <a:gd name="connsiteX3" fmla="*/ 2469380 w 2701718"/>
              <a:gd name="connsiteY3" fmla="*/ 1056170 h 2630571"/>
              <a:gd name="connsiteX4" fmla="*/ 2699937 w 2701718"/>
              <a:gd name="connsiteY4" fmla="*/ 2609028 h 2630571"/>
              <a:gd name="connsiteX5" fmla="*/ 2662582 w 2701718"/>
              <a:gd name="connsiteY5" fmla="*/ 2630571 h 2630571"/>
              <a:gd name="connsiteX6" fmla="*/ 1656583 w 2701718"/>
              <a:gd name="connsiteY6" fmla="*/ 157284 h 2630571"/>
              <a:gd name="connsiteX7" fmla="*/ 574150 w 2701718"/>
              <a:gd name="connsiteY7" fmla="*/ 532540 h 2630571"/>
              <a:gd name="connsiteX8" fmla="*/ 113322 w 2701718"/>
              <a:gd name="connsiteY8" fmla="*/ 1724269 h 2630571"/>
              <a:gd name="connsiteX9" fmla="*/ 0 w 2701718"/>
              <a:gd name="connsiteY9" fmla="*/ 1901231 h 2630571"/>
              <a:gd name="connsiteX0" fmla="*/ 0 w 2701718"/>
              <a:gd name="connsiteY0" fmla="*/ 1901231 h 2616351"/>
              <a:gd name="connsiteX1" fmla="*/ 343596 w 2701718"/>
              <a:gd name="connsiteY1" fmla="*/ 681032 h 2616351"/>
              <a:gd name="connsiteX2" fmla="*/ 1758181 w 2701718"/>
              <a:gd name="connsiteY2" fmla="*/ 79247 h 2616351"/>
              <a:gd name="connsiteX3" fmla="*/ 2469380 w 2701718"/>
              <a:gd name="connsiteY3" fmla="*/ 1056170 h 2616351"/>
              <a:gd name="connsiteX4" fmla="*/ 2699937 w 2701718"/>
              <a:gd name="connsiteY4" fmla="*/ 2609028 h 2616351"/>
              <a:gd name="connsiteX5" fmla="*/ 2662582 w 2701718"/>
              <a:gd name="connsiteY5" fmla="*/ 2613187 h 2616351"/>
              <a:gd name="connsiteX6" fmla="*/ 1656583 w 2701718"/>
              <a:gd name="connsiteY6" fmla="*/ 157284 h 2616351"/>
              <a:gd name="connsiteX7" fmla="*/ 574150 w 2701718"/>
              <a:gd name="connsiteY7" fmla="*/ 532540 h 2616351"/>
              <a:gd name="connsiteX8" fmla="*/ 113322 w 2701718"/>
              <a:gd name="connsiteY8" fmla="*/ 1724269 h 2616351"/>
              <a:gd name="connsiteX9" fmla="*/ 0 w 2701718"/>
              <a:gd name="connsiteY9" fmla="*/ 1901231 h 2616351"/>
              <a:gd name="connsiteX0" fmla="*/ 0 w 2701718"/>
              <a:gd name="connsiteY0" fmla="*/ 1901231 h 2627160"/>
              <a:gd name="connsiteX1" fmla="*/ 343596 w 2701718"/>
              <a:gd name="connsiteY1" fmla="*/ 681032 h 2627160"/>
              <a:gd name="connsiteX2" fmla="*/ 1758181 w 2701718"/>
              <a:gd name="connsiteY2" fmla="*/ 79247 h 2627160"/>
              <a:gd name="connsiteX3" fmla="*/ 2469380 w 2701718"/>
              <a:gd name="connsiteY3" fmla="*/ 1056170 h 2627160"/>
              <a:gd name="connsiteX4" fmla="*/ 2699937 w 2701718"/>
              <a:gd name="connsiteY4" fmla="*/ 2609028 h 2627160"/>
              <a:gd name="connsiteX5" fmla="*/ 2662582 w 2701718"/>
              <a:gd name="connsiteY5" fmla="*/ 2613187 h 2627160"/>
              <a:gd name="connsiteX6" fmla="*/ 1656583 w 2701718"/>
              <a:gd name="connsiteY6" fmla="*/ 157284 h 2627160"/>
              <a:gd name="connsiteX7" fmla="*/ 574150 w 2701718"/>
              <a:gd name="connsiteY7" fmla="*/ 532540 h 2627160"/>
              <a:gd name="connsiteX8" fmla="*/ 113322 w 2701718"/>
              <a:gd name="connsiteY8" fmla="*/ 1724269 h 2627160"/>
              <a:gd name="connsiteX9" fmla="*/ 0 w 2701718"/>
              <a:gd name="connsiteY9" fmla="*/ 1901231 h 2627160"/>
              <a:gd name="connsiteX0" fmla="*/ 0 w 2705130"/>
              <a:gd name="connsiteY0" fmla="*/ 1901231 h 2649951"/>
              <a:gd name="connsiteX1" fmla="*/ 343596 w 2705130"/>
              <a:gd name="connsiteY1" fmla="*/ 681032 h 2649951"/>
              <a:gd name="connsiteX2" fmla="*/ 1758181 w 2705130"/>
              <a:gd name="connsiteY2" fmla="*/ 79247 h 2649951"/>
              <a:gd name="connsiteX3" fmla="*/ 2469380 w 2705130"/>
              <a:gd name="connsiteY3" fmla="*/ 1056170 h 2649951"/>
              <a:gd name="connsiteX4" fmla="*/ 2703414 w 2705130"/>
              <a:gd name="connsiteY4" fmla="*/ 2636843 h 2649951"/>
              <a:gd name="connsiteX5" fmla="*/ 2662582 w 2705130"/>
              <a:gd name="connsiteY5" fmla="*/ 2613187 h 2649951"/>
              <a:gd name="connsiteX6" fmla="*/ 1656583 w 2705130"/>
              <a:gd name="connsiteY6" fmla="*/ 157284 h 2649951"/>
              <a:gd name="connsiteX7" fmla="*/ 574150 w 2705130"/>
              <a:gd name="connsiteY7" fmla="*/ 532540 h 2649951"/>
              <a:gd name="connsiteX8" fmla="*/ 113322 w 2705130"/>
              <a:gd name="connsiteY8" fmla="*/ 1724269 h 2649951"/>
              <a:gd name="connsiteX9" fmla="*/ 0 w 2705130"/>
              <a:gd name="connsiteY9" fmla="*/ 1901231 h 2649951"/>
              <a:gd name="connsiteX0" fmla="*/ 0 w 2701718"/>
              <a:gd name="connsiteY0" fmla="*/ 1901231 h 2624599"/>
              <a:gd name="connsiteX1" fmla="*/ 343596 w 2701718"/>
              <a:gd name="connsiteY1" fmla="*/ 681032 h 2624599"/>
              <a:gd name="connsiteX2" fmla="*/ 1758181 w 2701718"/>
              <a:gd name="connsiteY2" fmla="*/ 79247 h 2624599"/>
              <a:gd name="connsiteX3" fmla="*/ 2469380 w 2701718"/>
              <a:gd name="connsiteY3" fmla="*/ 1056170 h 2624599"/>
              <a:gd name="connsiteX4" fmla="*/ 2699937 w 2701718"/>
              <a:gd name="connsiteY4" fmla="*/ 2605552 h 2624599"/>
              <a:gd name="connsiteX5" fmla="*/ 2662582 w 2701718"/>
              <a:gd name="connsiteY5" fmla="*/ 2613187 h 2624599"/>
              <a:gd name="connsiteX6" fmla="*/ 1656583 w 2701718"/>
              <a:gd name="connsiteY6" fmla="*/ 157284 h 2624599"/>
              <a:gd name="connsiteX7" fmla="*/ 574150 w 2701718"/>
              <a:gd name="connsiteY7" fmla="*/ 532540 h 2624599"/>
              <a:gd name="connsiteX8" fmla="*/ 113322 w 2701718"/>
              <a:gd name="connsiteY8" fmla="*/ 1724269 h 2624599"/>
              <a:gd name="connsiteX9" fmla="*/ 0 w 2701718"/>
              <a:gd name="connsiteY9" fmla="*/ 1901231 h 2624599"/>
              <a:gd name="connsiteX0" fmla="*/ 0 w 2701718"/>
              <a:gd name="connsiteY0" fmla="*/ 1901231 h 2624599"/>
              <a:gd name="connsiteX1" fmla="*/ 343596 w 2701718"/>
              <a:gd name="connsiteY1" fmla="*/ 681032 h 2624599"/>
              <a:gd name="connsiteX2" fmla="*/ 1758181 w 2701718"/>
              <a:gd name="connsiteY2" fmla="*/ 79247 h 2624599"/>
              <a:gd name="connsiteX3" fmla="*/ 2469380 w 2701718"/>
              <a:gd name="connsiteY3" fmla="*/ 1056170 h 2624599"/>
              <a:gd name="connsiteX4" fmla="*/ 2699937 w 2701718"/>
              <a:gd name="connsiteY4" fmla="*/ 2605552 h 2624599"/>
              <a:gd name="connsiteX5" fmla="*/ 2641721 w 2701718"/>
              <a:gd name="connsiteY5" fmla="*/ 2613187 h 2624599"/>
              <a:gd name="connsiteX6" fmla="*/ 1656583 w 2701718"/>
              <a:gd name="connsiteY6" fmla="*/ 157284 h 2624599"/>
              <a:gd name="connsiteX7" fmla="*/ 574150 w 2701718"/>
              <a:gd name="connsiteY7" fmla="*/ 532540 h 2624599"/>
              <a:gd name="connsiteX8" fmla="*/ 113322 w 2701718"/>
              <a:gd name="connsiteY8" fmla="*/ 1724269 h 2624599"/>
              <a:gd name="connsiteX9" fmla="*/ 0 w 2701718"/>
              <a:gd name="connsiteY9" fmla="*/ 1901231 h 2624599"/>
              <a:gd name="connsiteX0" fmla="*/ 0 w 2701718"/>
              <a:gd name="connsiteY0" fmla="*/ 1901231 h 2631674"/>
              <a:gd name="connsiteX1" fmla="*/ 343596 w 2701718"/>
              <a:gd name="connsiteY1" fmla="*/ 681032 h 2631674"/>
              <a:gd name="connsiteX2" fmla="*/ 1758181 w 2701718"/>
              <a:gd name="connsiteY2" fmla="*/ 79247 h 2631674"/>
              <a:gd name="connsiteX3" fmla="*/ 2469380 w 2701718"/>
              <a:gd name="connsiteY3" fmla="*/ 1056170 h 2631674"/>
              <a:gd name="connsiteX4" fmla="*/ 2699937 w 2701718"/>
              <a:gd name="connsiteY4" fmla="*/ 2605552 h 2631674"/>
              <a:gd name="connsiteX5" fmla="*/ 2641721 w 2701718"/>
              <a:gd name="connsiteY5" fmla="*/ 2613187 h 2631674"/>
              <a:gd name="connsiteX6" fmla="*/ 1656583 w 2701718"/>
              <a:gd name="connsiteY6" fmla="*/ 157284 h 2631674"/>
              <a:gd name="connsiteX7" fmla="*/ 574150 w 2701718"/>
              <a:gd name="connsiteY7" fmla="*/ 532540 h 2631674"/>
              <a:gd name="connsiteX8" fmla="*/ 113322 w 2701718"/>
              <a:gd name="connsiteY8" fmla="*/ 1724269 h 2631674"/>
              <a:gd name="connsiteX9" fmla="*/ 0 w 2701718"/>
              <a:gd name="connsiteY9" fmla="*/ 1901231 h 2631674"/>
              <a:gd name="connsiteX0" fmla="*/ 0 w 2701718"/>
              <a:gd name="connsiteY0" fmla="*/ 1901231 h 2630206"/>
              <a:gd name="connsiteX1" fmla="*/ 343596 w 2701718"/>
              <a:gd name="connsiteY1" fmla="*/ 681032 h 2630206"/>
              <a:gd name="connsiteX2" fmla="*/ 1758181 w 2701718"/>
              <a:gd name="connsiteY2" fmla="*/ 79247 h 2630206"/>
              <a:gd name="connsiteX3" fmla="*/ 2469380 w 2701718"/>
              <a:gd name="connsiteY3" fmla="*/ 1056170 h 2630206"/>
              <a:gd name="connsiteX4" fmla="*/ 2699937 w 2701718"/>
              <a:gd name="connsiteY4" fmla="*/ 2605552 h 2630206"/>
              <a:gd name="connsiteX5" fmla="*/ 2666058 w 2701718"/>
              <a:gd name="connsiteY5" fmla="*/ 2609710 h 2630206"/>
              <a:gd name="connsiteX6" fmla="*/ 1656583 w 2701718"/>
              <a:gd name="connsiteY6" fmla="*/ 157284 h 2630206"/>
              <a:gd name="connsiteX7" fmla="*/ 574150 w 2701718"/>
              <a:gd name="connsiteY7" fmla="*/ 532540 h 2630206"/>
              <a:gd name="connsiteX8" fmla="*/ 113322 w 2701718"/>
              <a:gd name="connsiteY8" fmla="*/ 1724269 h 2630206"/>
              <a:gd name="connsiteX9" fmla="*/ 0 w 2701718"/>
              <a:gd name="connsiteY9" fmla="*/ 1901231 h 2630206"/>
              <a:gd name="connsiteX0" fmla="*/ 0 w 2701718"/>
              <a:gd name="connsiteY0" fmla="*/ 1901231 h 2630206"/>
              <a:gd name="connsiteX1" fmla="*/ 343596 w 2701718"/>
              <a:gd name="connsiteY1" fmla="*/ 681032 h 2630206"/>
              <a:gd name="connsiteX2" fmla="*/ 1758181 w 2701718"/>
              <a:gd name="connsiteY2" fmla="*/ 79247 h 2630206"/>
              <a:gd name="connsiteX3" fmla="*/ 2469380 w 2701718"/>
              <a:gd name="connsiteY3" fmla="*/ 1056170 h 2630206"/>
              <a:gd name="connsiteX4" fmla="*/ 2699937 w 2701718"/>
              <a:gd name="connsiteY4" fmla="*/ 2605552 h 2630206"/>
              <a:gd name="connsiteX5" fmla="*/ 2666058 w 2701718"/>
              <a:gd name="connsiteY5" fmla="*/ 2609710 h 2630206"/>
              <a:gd name="connsiteX6" fmla="*/ 1656583 w 2701718"/>
              <a:gd name="connsiteY6" fmla="*/ 157284 h 2630206"/>
              <a:gd name="connsiteX7" fmla="*/ 574150 w 2701718"/>
              <a:gd name="connsiteY7" fmla="*/ 532540 h 2630206"/>
              <a:gd name="connsiteX8" fmla="*/ 113322 w 2701718"/>
              <a:gd name="connsiteY8" fmla="*/ 1724269 h 2630206"/>
              <a:gd name="connsiteX9" fmla="*/ 0 w 2701718"/>
              <a:gd name="connsiteY9" fmla="*/ 1901231 h 2630206"/>
              <a:gd name="connsiteX0" fmla="*/ 0 w 2701718"/>
              <a:gd name="connsiteY0" fmla="*/ 1901231 h 2625954"/>
              <a:gd name="connsiteX1" fmla="*/ 343596 w 2701718"/>
              <a:gd name="connsiteY1" fmla="*/ 681032 h 2625954"/>
              <a:gd name="connsiteX2" fmla="*/ 1758181 w 2701718"/>
              <a:gd name="connsiteY2" fmla="*/ 79247 h 2625954"/>
              <a:gd name="connsiteX3" fmla="*/ 2469380 w 2701718"/>
              <a:gd name="connsiteY3" fmla="*/ 1056170 h 2625954"/>
              <a:gd name="connsiteX4" fmla="*/ 2699937 w 2701718"/>
              <a:gd name="connsiteY4" fmla="*/ 2605552 h 2625954"/>
              <a:gd name="connsiteX5" fmla="*/ 2666058 w 2701718"/>
              <a:gd name="connsiteY5" fmla="*/ 2609710 h 2625954"/>
              <a:gd name="connsiteX6" fmla="*/ 1656583 w 2701718"/>
              <a:gd name="connsiteY6" fmla="*/ 157284 h 2625954"/>
              <a:gd name="connsiteX7" fmla="*/ 574150 w 2701718"/>
              <a:gd name="connsiteY7" fmla="*/ 532540 h 2625954"/>
              <a:gd name="connsiteX8" fmla="*/ 113322 w 2701718"/>
              <a:gd name="connsiteY8" fmla="*/ 1724269 h 2625954"/>
              <a:gd name="connsiteX9" fmla="*/ 0 w 2701718"/>
              <a:gd name="connsiteY9" fmla="*/ 1901231 h 2625954"/>
              <a:gd name="connsiteX0" fmla="*/ 0 w 2701718"/>
              <a:gd name="connsiteY0" fmla="*/ 1901231 h 2625954"/>
              <a:gd name="connsiteX1" fmla="*/ 343596 w 2701718"/>
              <a:gd name="connsiteY1" fmla="*/ 681032 h 2625954"/>
              <a:gd name="connsiteX2" fmla="*/ 1758181 w 2701718"/>
              <a:gd name="connsiteY2" fmla="*/ 79247 h 2625954"/>
              <a:gd name="connsiteX3" fmla="*/ 2469380 w 2701718"/>
              <a:gd name="connsiteY3" fmla="*/ 1056170 h 2625954"/>
              <a:gd name="connsiteX4" fmla="*/ 2699937 w 2701718"/>
              <a:gd name="connsiteY4" fmla="*/ 2605552 h 2625954"/>
              <a:gd name="connsiteX5" fmla="*/ 2666058 w 2701718"/>
              <a:gd name="connsiteY5" fmla="*/ 2609710 h 2625954"/>
              <a:gd name="connsiteX6" fmla="*/ 1656583 w 2701718"/>
              <a:gd name="connsiteY6" fmla="*/ 157284 h 2625954"/>
              <a:gd name="connsiteX7" fmla="*/ 574150 w 2701718"/>
              <a:gd name="connsiteY7" fmla="*/ 532540 h 2625954"/>
              <a:gd name="connsiteX8" fmla="*/ 113322 w 2701718"/>
              <a:gd name="connsiteY8" fmla="*/ 1724269 h 2625954"/>
              <a:gd name="connsiteX9" fmla="*/ 0 w 2701718"/>
              <a:gd name="connsiteY9" fmla="*/ 1901231 h 2625954"/>
              <a:gd name="connsiteX0" fmla="*/ 0 w 2701718"/>
              <a:gd name="connsiteY0" fmla="*/ 1901231 h 2625954"/>
              <a:gd name="connsiteX1" fmla="*/ 343596 w 2701718"/>
              <a:gd name="connsiteY1" fmla="*/ 681032 h 2625954"/>
              <a:gd name="connsiteX2" fmla="*/ 1758181 w 2701718"/>
              <a:gd name="connsiteY2" fmla="*/ 79247 h 2625954"/>
              <a:gd name="connsiteX3" fmla="*/ 2469380 w 2701718"/>
              <a:gd name="connsiteY3" fmla="*/ 1056170 h 2625954"/>
              <a:gd name="connsiteX4" fmla="*/ 2699937 w 2701718"/>
              <a:gd name="connsiteY4" fmla="*/ 2605552 h 2625954"/>
              <a:gd name="connsiteX5" fmla="*/ 2666058 w 2701718"/>
              <a:gd name="connsiteY5" fmla="*/ 2609710 h 2625954"/>
              <a:gd name="connsiteX6" fmla="*/ 1656583 w 2701718"/>
              <a:gd name="connsiteY6" fmla="*/ 157284 h 2625954"/>
              <a:gd name="connsiteX7" fmla="*/ 574150 w 2701718"/>
              <a:gd name="connsiteY7" fmla="*/ 532540 h 2625954"/>
              <a:gd name="connsiteX8" fmla="*/ 113322 w 2701718"/>
              <a:gd name="connsiteY8" fmla="*/ 1724269 h 2625954"/>
              <a:gd name="connsiteX9" fmla="*/ 0 w 2701718"/>
              <a:gd name="connsiteY9" fmla="*/ 1901231 h 2625954"/>
              <a:gd name="connsiteX0" fmla="*/ 0 w 2701718"/>
              <a:gd name="connsiteY0" fmla="*/ 1901231 h 2621584"/>
              <a:gd name="connsiteX1" fmla="*/ 343596 w 2701718"/>
              <a:gd name="connsiteY1" fmla="*/ 681032 h 2621584"/>
              <a:gd name="connsiteX2" fmla="*/ 1758181 w 2701718"/>
              <a:gd name="connsiteY2" fmla="*/ 79247 h 2621584"/>
              <a:gd name="connsiteX3" fmla="*/ 2469380 w 2701718"/>
              <a:gd name="connsiteY3" fmla="*/ 1056170 h 2621584"/>
              <a:gd name="connsiteX4" fmla="*/ 2699937 w 2701718"/>
              <a:gd name="connsiteY4" fmla="*/ 2605552 h 2621584"/>
              <a:gd name="connsiteX5" fmla="*/ 2666058 w 2701718"/>
              <a:gd name="connsiteY5" fmla="*/ 2609710 h 2621584"/>
              <a:gd name="connsiteX6" fmla="*/ 1656583 w 2701718"/>
              <a:gd name="connsiteY6" fmla="*/ 157284 h 2621584"/>
              <a:gd name="connsiteX7" fmla="*/ 574150 w 2701718"/>
              <a:gd name="connsiteY7" fmla="*/ 532540 h 2621584"/>
              <a:gd name="connsiteX8" fmla="*/ 113322 w 2701718"/>
              <a:gd name="connsiteY8" fmla="*/ 1724269 h 2621584"/>
              <a:gd name="connsiteX9" fmla="*/ 0 w 2701718"/>
              <a:gd name="connsiteY9" fmla="*/ 1901231 h 2621584"/>
              <a:gd name="connsiteX0" fmla="*/ 0 w 2701718"/>
              <a:gd name="connsiteY0" fmla="*/ 1901231 h 2614185"/>
              <a:gd name="connsiteX1" fmla="*/ 343596 w 2701718"/>
              <a:gd name="connsiteY1" fmla="*/ 681032 h 2614185"/>
              <a:gd name="connsiteX2" fmla="*/ 1758181 w 2701718"/>
              <a:gd name="connsiteY2" fmla="*/ 79247 h 2614185"/>
              <a:gd name="connsiteX3" fmla="*/ 2469380 w 2701718"/>
              <a:gd name="connsiteY3" fmla="*/ 1056170 h 2614185"/>
              <a:gd name="connsiteX4" fmla="*/ 2699937 w 2701718"/>
              <a:gd name="connsiteY4" fmla="*/ 2605552 h 2614185"/>
              <a:gd name="connsiteX5" fmla="*/ 2666058 w 2701718"/>
              <a:gd name="connsiteY5" fmla="*/ 2609710 h 2614185"/>
              <a:gd name="connsiteX6" fmla="*/ 1656583 w 2701718"/>
              <a:gd name="connsiteY6" fmla="*/ 157284 h 2614185"/>
              <a:gd name="connsiteX7" fmla="*/ 574150 w 2701718"/>
              <a:gd name="connsiteY7" fmla="*/ 532540 h 2614185"/>
              <a:gd name="connsiteX8" fmla="*/ 113322 w 2701718"/>
              <a:gd name="connsiteY8" fmla="*/ 1724269 h 2614185"/>
              <a:gd name="connsiteX9" fmla="*/ 0 w 2701718"/>
              <a:gd name="connsiteY9" fmla="*/ 1901231 h 26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1718" h="2614185">
                <a:moveTo>
                  <a:pt x="0" y="1901231"/>
                </a:moveTo>
                <a:cubicBezTo>
                  <a:pt x="19445" y="1383780"/>
                  <a:pt x="156120" y="995283"/>
                  <a:pt x="343596" y="681032"/>
                </a:cubicBezTo>
                <a:cubicBezTo>
                  <a:pt x="606714" y="191267"/>
                  <a:pt x="1237156" y="-165635"/>
                  <a:pt x="1758181" y="79247"/>
                </a:cubicBezTo>
                <a:cubicBezTo>
                  <a:pt x="2121597" y="240764"/>
                  <a:pt x="2367781" y="703174"/>
                  <a:pt x="2469380" y="1056170"/>
                </a:cubicBezTo>
                <a:cubicBezTo>
                  <a:pt x="2642622" y="1551478"/>
                  <a:pt x="2714265" y="2106336"/>
                  <a:pt x="2699937" y="2605552"/>
                </a:cubicBezTo>
                <a:cubicBezTo>
                  <a:pt x="2680532" y="2619688"/>
                  <a:pt x="2688941" y="2612960"/>
                  <a:pt x="2666058" y="2609710"/>
                </a:cubicBezTo>
                <a:cubicBezTo>
                  <a:pt x="2587904" y="1970112"/>
                  <a:pt x="2485015" y="531158"/>
                  <a:pt x="1656583" y="157284"/>
                </a:cubicBezTo>
                <a:cubicBezTo>
                  <a:pt x="1201988" y="7529"/>
                  <a:pt x="763022" y="318881"/>
                  <a:pt x="574150" y="532540"/>
                </a:cubicBezTo>
                <a:cubicBezTo>
                  <a:pt x="330664" y="878983"/>
                  <a:pt x="165331" y="1233241"/>
                  <a:pt x="113322" y="1724269"/>
                </a:cubicBezTo>
                <a:lnTo>
                  <a:pt x="0" y="1901231"/>
                </a:lnTo>
                <a:close/>
              </a:path>
            </a:pathLst>
          </a:custGeom>
          <a:gradFill>
            <a:gsLst>
              <a:gs pos="100000">
                <a:srgbClr val="3887A6"/>
              </a:gs>
              <a:gs pos="60945">
                <a:srgbClr val="2A9FC8"/>
              </a:gs>
              <a:gs pos="27000">
                <a:srgbClr val="237299"/>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sp>
        <p:nvSpPr>
          <p:cNvPr id="215" name="Oval 214"/>
          <p:cNvSpPr/>
          <p:nvPr/>
        </p:nvSpPr>
        <p:spPr>
          <a:xfrm>
            <a:off x="6016488" y="2370787"/>
            <a:ext cx="26523" cy="32613"/>
          </a:xfrm>
          <a:prstGeom prst="ellipse">
            <a:avLst/>
          </a:prstGeom>
          <a:gradFill flip="none" rotWithShape="1">
            <a:gsLst>
              <a:gs pos="0">
                <a:srgbClr val="256A83"/>
              </a:gs>
              <a:gs pos="98000">
                <a:srgbClr val="25648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fontScale="25000" lnSpcReduction="20000"/>
          </a:bodyPr>
          <a:lstStyle/>
          <a:p>
            <a:pPr algn="ctr"/>
            <a:endParaRPr lang="en-US" sz="1477" b="1" dirty="0"/>
          </a:p>
        </p:txBody>
      </p:sp>
      <p:sp>
        <p:nvSpPr>
          <p:cNvPr id="216" name="Freeform 215"/>
          <p:cNvSpPr/>
          <p:nvPr/>
        </p:nvSpPr>
        <p:spPr>
          <a:xfrm rot="1952521">
            <a:off x="5122818" y="1495105"/>
            <a:ext cx="583730" cy="1354197"/>
          </a:xfrm>
          <a:custGeom>
            <a:avLst/>
            <a:gdLst>
              <a:gd name="connsiteX0" fmla="*/ 189841 w 583730"/>
              <a:gd name="connsiteY0" fmla="*/ 1055626 h 1098401"/>
              <a:gd name="connsiteX1" fmla="*/ 195727 w 583730"/>
              <a:gd name="connsiteY1" fmla="*/ 1061132 h 1098401"/>
              <a:gd name="connsiteX2" fmla="*/ 255883 w 583730"/>
              <a:gd name="connsiteY2" fmla="*/ 1093312 h 1098401"/>
              <a:gd name="connsiteX3" fmla="*/ 285173 w 583730"/>
              <a:gd name="connsiteY3" fmla="*/ 1098401 h 1098401"/>
              <a:gd name="connsiteX4" fmla="*/ 225578 w 583730"/>
              <a:gd name="connsiteY4" fmla="*/ 1076701 h 1098401"/>
              <a:gd name="connsiteX5" fmla="*/ 195727 w 583730"/>
              <a:gd name="connsiteY5" fmla="*/ 43400 h 1098401"/>
              <a:gd name="connsiteX6" fmla="*/ 0 w 583730"/>
              <a:gd name="connsiteY6" fmla="*/ 552266 h 1098401"/>
              <a:gd name="connsiteX7" fmla="*/ 93863 w 583730"/>
              <a:gd name="connsiteY7" fmla="*/ 942777 h 1098401"/>
              <a:gd name="connsiteX8" fmla="*/ 107175 w 583730"/>
              <a:gd name="connsiteY8" fmla="*/ 961705 h 1098401"/>
              <a:gd name="connsiteX9" fmla="*/ 100694 w 583730"/>
              <a:gd name="connsiteY9" fmla="*/ 948689 h 1098401"/>
              <a:gd name="connsiteX10" fmla="*/ 64618 w 583730"/>
              <a:gd name="connsiteY10" fmla="*/ 853549 h 1098401"/>
              <a:gd name="connsiteX11" fmla="*/ 181317 w 583730"/>
              <a:gd name="connsiteY11" fmla="*/ 675430 h 1098401"/>
              <a:gd name="connsiteX12" fmla="*/ 324007 w 583730"/>
              <a:gd name="connsiteY12" fmla="*/ 534519 h 1098401"/>
              <a:gd name="connsiteX13" fmla="*/ 550149 w 583730"/>
              <a:gd name="connsiteY13" fmla="*/ 178384 h 1098401"/>
              <a:gd name="connsiteX14" fmla="*/ 583730 w 583730"/>
              <a:gd name="connsiteY14" fmla="*/ 238320 h 1098401"/>
              <a:gd name="connsiteX15" fmla="*/ 547073 w 583730"/>
              <a:gd name="connsiteY15" fmla="*/ 161755 h 1098401"/>
              <a:gd name="connsiteX16" fmla="*/ 320468 w 583730"/>
              <a:gd name="connsiteY16" fmla="*/ 0 h 1098401"/>
              <a:gd name="connsiteX17" fmla="*/ 195727 w 583730"/>
              <a:gd name="connsiteY17" fmla="*/ 43400 h 109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3730" h="1098401">
                <a:moveTo>
                  <a:pt x="189841" y="1055626"/>
                </a:moveTo>
                <a:lnTo>
                  <a:pt x="195727" y="1061132"/>
                </a:lnTo>
                <a:cubicBezTo>
                  <a:pt x="214897" y="1075105"/>
                  <a:pt x="235021" y="1085955"/>
                  <a:pt x="255883" y="1093312"/>
                </a:cubicBezTo>
                <a:lnTo>
                  <a:pt x="285173" y="1098401"/>
                </a:lnTo>
                <a:lnTo>
                  <a:pt x="225578" y="1076701"/>
                </a:lnTo>
                <a:close/>
                <a:moveTo>
                  <a:pt x="195727" y="43400"/>
                </a:moveTo>
                <a:cubicBezTo>
                  <a:pt x="80706" y="127238"/>
                  <a:pt x="0" y="323510"/>
                  <a:pt x="0" y="552266"/>
                </a:cubicBezTo>
                <a:cubicBezTo>
                  <a:pt x="0" y="704770"/>
                  <a:pt x="35869" y="842837"/>
                  <a:pt x="93863" y="942777"/>
                </a:cubicBezTo>
                <a:lnTo>
                  <a:pt x="107175" y="961705"/>
                </a:lnTo>
                <a:lnTo>
                  <a:pt x="100694" y="948689"/>
                </a:lnTo>
                <a:cubicBezTo>
                  <a:pt x="72315" y="890227"/>
                  <a:pt x="75573" y="900532"/>
                  <a:pt x="64618" y="853549"/>
                </a:cubicBezTo>
                <a:cubicBezTo>
                  <a:pt x="81315" y="773913"/>
                  <a:pt x="138631" y="732022"/>
                  <a:pt x="181317" y="675430"/>
                </a:cubicBezTo>
                <a:lnTo>
                  <a:pt x="324007" y="534519"/>
                </a:lnTo>
                <a:lnTo>
                  <a:pt x="550149" y="178384"/>
                </a:lnTo>
                <a:lnTo>
                  <a:pt x="583730" y="238320"/>
                </a:lnTo>
                <a:lnTo>
                  <a:pt x="547073" y="161755"/>
                </a:lnTo>
                <a:cubicBezTo>
                  <a:pt x="489080" y="61815"/>
                  <a:pt x="408963" y="0"/>
                  <a:pt x="320468" y="0"/>
                </a:cubicBezTo>
                <a:cubicBezTo>
                  <a:pt x="276221" y="0"/>
                  <a:pt x="234067" y="15454"/>
                  <a:pt x="195727" y="43400"/>
                </a:cubicBezTo>
                <a:close/>
              </a:path>
            </a:pathLst>
          </a:custGeom>
          <a:gradFill flip="none" rotWithShape="1">
            <a:gsLst>
              <a:gs pos="0">
                <a:srgbClr val="256581"/>
              </a:gs>
              <a:gs pos="51000">
                <a:srgbClr val="112E3B"/>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lIns="98980" tIns="49489" rIns="98980" bIns="49489" rtlCol="0" anchor="ctr">
            <a:noAutofit/>
          </a:bodyPr>
          <a:lstStyle/>
          <a:p>
            <a:pPr algn="ctr"/>
            <a:endParaRPr lang="en-US" sz="1477" b="1" dirty="0"/>
          </a:p>
        </p:txBody>
      </p:sp>
      <p:sp>
        <p:nvSpPr>
          <p:cNvPr id="217" name="Freeform 216"/>
          <p:cNvSpPr/>
          <p:nvPr/>
        </p:nvSpPr>
        <p:spPr>
          <a:xfrm rot="2095743">
            <a:off x="5069662" y="1414561"/>
            <a:ext cx="738972" cy="1497329"/>
          </a:xfrm>
          <a:custGeom>
            <a:avLst/>
            <a:gdLst>
              <a:gd name="connsiteX0" fmla="*/ 236549 w 738972"/>
              <a:gd name="connsiteY0" fmla="*/ 128935 h 1217706"/>
              <a:gd name="connsiteX1" fmla="*/ 359374 w 738972"/>
              <a:gd name="connsiteY1" fmla="*/ 80377 h 1217706"/>
              <a:gd name="connsiteX2" fmla="*/ 702566 w 738972"/>
              <a:gd name="connsiteY2" fmla="*/ 618817 h 1217706"/>
              <a:gd name="connsiteX3" fmla="*/ 405378 w 738972"/>
              <a:gd name="connsiteY3" fmla="*/ 1183951 h 1217706"/>
              <a:gd name="connsiteX4" fmla="*/ 62186 w 738972"/>
              <a:gd name="connsiteY4" fmla="*/ 645512 h 1217706"/>
              <a:gd name="connsiteX5" fmla="*/ 236549 w 738972"/>
              <a:gd name="connsiteY5" fmla="*/ 128935 h 1217706"/>
              <a:gd name="connsiteX6" fmla="*/ 225666 w 738972"/>
              <a:gd name="connsiteY6" fmla="*/ 47847 h 1217706"/>
              <a:gd name="connsiteX7" fmla="*/ 0 w 738972"/>
              <a:gd name="connsiteY7" fmla="*/ 608853 h 1217706"/>
              <a:gd name="connsiteX8" fmla="*/ 369486 w 738972"/>
              <a:gd name="connsiteY8" fmla="*/ 1217706 h 1217706"/>
              <a:gd name="connsiteX9" fmla="*/ 738972 w 738972"/>
              <a:gd name="connsiteY9" fmla="*/ 608853 h 1217706"/>
              <a:gd name="connsiteX10" fmla="*/ 369486 w 738972"/>
              <a:gd name="connsiteY10" fmla="*/ 0 h 1217706"/>
              <a:gd name="connsiteX11" fmla="*/ 225666 w 738972"/>
              <a:gd name="connsiteY11" fmla="*/ 47847 h 12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972" h="1217706">
                <a:moveTo>
                  <a:pt x="236549" y="128935"/>
                </a:moveTo>
                <a:cubicBezTo>
                  <a:pt x="273692" y="99416"/>
                  <a:pt x="315165" y="82220"/>
                  <a:pt x="359374" y="80377"/>
                </a:cubicBezTo>
                <a:cubicBezTo>
                  <a:pt x="536211" y="73006"/>
                  <a:pt x="689862" y="314074"/>
                  <a:pt x="702566" y="618817"/>
                </a:cubicBezTo>
                <a:cubicBezTo>
                  <a:pt x="715269" y="923560"/>
                  <a:pt x="582214" y="1176579"/>
                  <a:pt x="405378" y="1183951"/>
                </a:cubicBezTo>
                <a:cubicBezTo>
                  <a:pt x="228541" y="1191323"/>
                  <a:pt x="74889" y="950255"/>
                  <a:pt x="62186" y="645512"/>
                </a:cubicBezTo>
                <a:cubicBezTo>
                  <a:pt x="52658" y="416954"/>
                  <a:pt x="125120" y="217491"/>
                  <a:pt x="236549" y="128935"/>
                </a:cubicBezTo>
                <a:close/>
                <a:moveTo>
                  <a:pt x="225666" y="47847"/>
                </a:moveTo>
                <a:cubicBezTo>
                  <a:pt x="93051" y="140276"/>
                  <a:pt x="0" y="356658"/>
                  <a:pt x="0" y="608853"/>
                </a:cubicBezTo>
                <a:cubicBezTo>
                  <a:pt x="0" y="945113"/>
                  <a:pt x="165425" y="1217706"/>
                  <a:pt x="369486" y="1217706"/>
                </a:cubicBezTo>
                <a:cubicBezTo>
                  <a:pt x="573547" y="1217706"/>
                  <a:pt x="738972" y="945113"/>
                  <a:pt x="738972" y="608853"/>
                </a:cubicBezTo>
                <a:cubicBezTo>
                  <a:pt x="738972" y="272593"/>
                  <a:pt x="573547" y="0"/>
                  <a:pt x="369486" y="0"/>
                </a:cubicBezTo>
                <a:cubicBezTo>
                  <a:pt x="318471" y="0"/>
                  <a:pt x="269870" y="17037"/>
                  <a:pt x="225666" y="47847"/>
                </a:cubicBezTo>
                <a:close/>
              </a:path>
            </a:pathLst>
          </a:custGeom>
          <a:gradFill>
            <a:gsLst>
              <a:gs pos="35000">
                <a:schemeClr val="bg1">
                  <a:lumMod val="65000"/>
                </a:schemeClr>
              </a:gs>
              <a:gs pos="8000">
                <a:schemeClr val="bg1">
                  <a:lumMod val="95000"/>
                </a:schemeClr>
              </a:gs>
              <a:gs pos="64535">
                <a:srgbClr val="A6A6A6"/>
              </a:gs>
              <a:gs pos="84000">
                <a:schemeClr val="bg1"/>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8980" tIns="49489" rIns="98980" bIns="49489" rtlCol="0" anchor="ctr">
            <a:noAutofit/>
          </a:bodyPr>
          <a:lstStyle/>
          <a:p>
            <a:pPr algn="ctr"/>
            <a:endParaRPr lang="en-US" sz="1477" b="1" dirty="0"/>
          </a:p>
        </p:txBody>
      </p:sp>
      <p:sp>
        <p:nvSpPr>
          <p:cNvPr id="179" name="Freeform 178"/>
          <p:cNvSpPr/>
          <p:nvPr/>
        </p:nvSpPr>
        <p:spPr>
          <a:xfrm flipH="1">
            <a:off x="4564294" y="1954308"/>
            <a:ext cx="1273956" cy="2024360"/>
          </a:xfrm>
          <a:custGeom>
            <a:avLst/>
            <a:gdLst>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76476 w 1274354"/>
              <a:gd name="connsiteY6" fmla="*/ 1098138 h 1646316"/>
              <a:gd name="connsiteX7" fmla="*/ 1189463 w 1274354"/>
              <a:gd name="connsiteY7" fmla="*/ 1646316 h 1646316"/>
              <a:gd name="connsiteX8" fmla="*/ 1274354 w 1274354"/>
              <a:gd name="connsiteY8" fmla="*/ 1633496 h 1646316"/>
              <a:gd name="connsiteX9" fmla="*/ 1171219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76476 w 1274354"/>
              <a:gd name="connsiteY6" fmla="*/ 1098138 h 1646316"/>
              <a:gd name="connsiteX7" fmla="*/ 1214584 w 1274354"/>
              <a:gd name="connsiteY7" fmla="*/ 1646316 h 1646316"/>
              <a:gd name="connsiteX8" fmla="*/ 1274354 w 1274354"/>
              <a:gd name="connsiteY8" fmla="*/ 1633496 h 1646316"/>
              <a:gd name="connsiteX9" fmla="*/ 1171219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76476 w 1274354"/>
              <a:gd name="connsiteY6" fmla="*/ 1098138 h 1646316"/>
              <a:gd name="connsiteX7" fmla="*/ 1214584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76476 w 1274354"/>
              <a:gd name="connsiteY6" fmla="*/ 1098138 h 1646316"/>
              <a:gd name="connsiteX7" fmla="*/ 1229657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91548 w 1274354"/>
              <a:gd name="connsiteY6" fmla="*/ 1083066 h 1646316"/>
              <a:gd name="connsiteX7" fmla="*/ 1229657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91548 w 1274354"/>
              <a:gd name="connsiteY6" fmla="*/ 1083066 h 1646316"/>
              <a:gd name="connsiteX7" fmla="*/ 1229657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299269 w 1274354"/>
              <a:gd name="connsiteY2" fmla="*/ 570820 h 1646316"/>
              <a:gd name="connsiteX3" fmla="*/ 609558 w 1274354"/>
              <a:gd name="connsiteY3" fmla="*/ 714149 h 1646316"/>
              <a:gd name="connsiteX4" fmla="*/ 642194 w 1274354"/>
              <a:gd name="connsiteY4" fmla="*/ 711790 h 1646316"/>
              <a:gd name="connsiteX5" fmla="*/ 656438 w 1274354"/>
              <a:gd name="connsiteY5" fmla="*/ 717779 h 1646316"/>
              <a:gd name="connsiteX6" fmla="*/ 991548 w 1274354"/>
              <a:gd name="connsiteY6" fmla="*/ 1083066 h 1646316"/>
              <a:gd name="connsiteX7" fmla="*/ 1239705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299269 w 1274354"/>
              <a:gd name="connsiteY2" fmla="*/ 570820 h 1646316"/>
              <a:gd name="connsiteX3" fmla="*/ 611940 w 1274354"/>
              <a:gd name="connsiteY3" fmla="*/ 707005 h 1646316"/>
              <a:gd name="connsiteX4" fmla="*/ 642194 w 1274354"/>
              <a:gd name="connsiteY4" fmla="*/ 711790 h 1646316"/>
              <a:gd name="connsiteX5" fmla="*/ 656438 w 1274354"/>
              <a:gd name="connsiteY5" fmla="*/ 717779 h 1646316"/>
              <a:gd name="connsiteX6" fmla="*/ 991548 w 1274354"/>
              <a:gd name="connsiteY6" fmla="*/ 1083066 h 1646316"/>
              <a:gd name="connsiteX7" fmla="*/ 1239705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398 w 1274354"/>
              <a:gd name="connsiteY0" fmla="*/ 0 h 1646316"/>
              <a:gd name="connsiteX1" fmla="*/ 162617 w 1274354"/>
              <a:gd name="connsiteY1" fmla="*/ 411515 h 1646316"/>
              <a:gd name="connsiteX2" fmla="*/ 304032 w 1274354"/>
              <a:gd name="connsiteY2" fmla="*/ 570820 h 1646316"/>
              <a:gd name="connsiteX3" fmla="*/ 611940 w 1274354"/>
              <a:gd name="connsiteY3" fmla="*/ 707005 h 1646316"/>
              <a:gd name="connsiteX4" fmla="*/ 642194 w 1274354"/>
              <a:gd name="connsiteY4" fmla="*/ 711790 h 1646316"/>
              <a:gd name="connsiteX5" fmla="*/ 656438 w 1274354"/>
              <a:gd name="connsiteY5" fmla="*/ 717779 h 1646316"/>
              <a:gd name="connsiteX6" fmla="*/ 991548 w 1274354"/>
              <a:gd name="connsiteY6" fmla="*/ 1083066 h 1646316"/>
              <a:gd name="connsiteX7" fmla="*/ 1239705 w 1274354"/>
              <a:gd name="connsiteY7" fmla="*/ 1646316 h 1646316"/>
              <a:gd name="connsiteX8" fmla="*/ 1274354 w 1274354"/>
              <a:gd name="connsiteY8" fmla="*/ 1633496 h 1646316"/>
              <a:gd name="connsiteX9" fmla="*/ 1151122 w 1274354"/>
              <a:gd name="connsiteY9" fmla="*/ 919995 h 1646316"/>
              <a:gd name="connsiteX10" fmla="*/ 788319 w 1274354"/>
              <a:gd name="connsiteY10" fmla="*/ 318221 h 1646316"/>
              <a:gd name="connsiteX11" fmla="*/ 786994 w 1274354"/>
              <a:gd name="connsiteY11" fmla="*/ 319428 h 1646316"/>
              <a:gd name="connsiteX12" fmla="*/ 783836 w 1274354"/>
              <a:gd name="connsiteY12" fmla="*/ 310368 h 1646316"/>
              <a:gd name="connsiteX13" fmla="*/ 585836 w 1274354"/>
              <a:gd name="connsiteY13" fmla="*/ 222989 h 1646316"/>
              <a:gd name="connsiteX14" fmla="*/ 389750 w 1274354"/>
              <a:gd name="connsiteY14" fmla="*/ 180956 h 1646316"/>
              <a:gd name="connsiteX15" fmla="*/ 398 w 1274354"/>
              <a:gd name="connsiteY15" fmla="*/ 0 h 1646316"/>
              <a:gd name="connsiteX0" fmla="*/ 0 w 1273956"/>
              <a:gd name="connsiteY0" fmla="*/ 0 h 1646316"/>
              <a:gd name="connsiteX1" fmla="*/ 162219 w 1273956"/>
              <a:gd name="connsiteY1" fmla="*/ 411515 h 1646316"/>
              <a:gd name="connsiteX2" fmla="*/ 303634 w 1273956"/>
              <a:gd name="connsiteY2" fmla="*/ 570820 h 1646316"/>
              <a:gd name="connsiteX3" fmla="*/ 611542 w 1273956"/>
              <a:gd name="connsiteY3" fmla="*/ 707005 h 1646316"/>
              <a:gd name="connsiteX4" fmla="*/ 641796 w 1273956"/>
              <a:gd name="connsiteY4" fmla="*/ 711790 h 1646316"/>
              <a:gd name="connsiteX5" fmla="*/ 656040 w 1273956"/>
              <a:gd name="connsiteY5" fmla="*/ 717779 h 1646316"/>
              <a:gd name="connsiteX6" fmla="*/ 991150 w 1273956"/>
              <a:gd name="connsiteY6" fmla="*/ 1083066 h 1646316"/>
              <a:gd name="connsiteX7" fmla="*/ 1239307 w 1273956"/>
              <a:gd name="connsiteY7" fmla="*/ 1646316 h 1646316"/>
              <a:gd name="connsiteX8" fmla="*/ 1273956 w 1273956"/>
              <a:gd name="connsiteY8" fmla="*/ 1633496 h 1646316"/>
              <a:gd name="connsiteX9" fmla="*/ 1150724 w 1273956"/>
              <a:gd name="connsiteY9" fmla="*/ 919995 h 1646316"/>
              <a:gd name="connsiteX10" fmla="*/ 787921 w 1273956"/>
              <a:gd name="connsiteY10" fmla="*/ 318221 h 1646316"/>
              <a:gd name="connsiteX11" fmla="*/ 786596 w 1273956"/>
              <a:gd name="connsiteY11" fmla="*/ 319428 h 1646316"/>
              <a:gd name="connsiteX12" fmla="*/ 783438 w 1273956"/>
              <a:gd name="connsiteY12" fmla="*/ 310368 h 1646316"/>
              <a:gd name="connsiteX13" fmla="*/ 585438 w 1273956"/>
              <a:gd name="connsiteY13" fmla="*/ 222989 h 1646316"/>
              <a:gd name="connsiteX14" fmla="*/ 389352 w 1273956"/>
              <a:gd name="connsiteY14" fmla="*/ 180956 h 1646316"/>
              <a:gd name="connsiteX15" fmla="*/ 0 w 1273956"/>
              <a:gd name="connsiteY15" fmla="*/ 0 h 1646316"/>
              <a:gd name="connsiteX0" fmla="*/ 0 w 1273956"/>
              <a:gd name="connsiteY0" fmla="*/ 0 h 1646316"/>
              <a:gd name="connsiteX1" fmla="*/ 162219 w 1273956"/>
              <a:gd name="connsiteY1" fmla="*/ 411515 h 1646316"/>
              <a:gd name="connsiteX2" fmla="*/ 310777 w 1273956"/>
              <a:gd name="connsiteY2" fmla="*/ 570820 h 1646316"/>
              <a:gd name="connsiteX3" fmla="*/ 611542 w 1273956"/>
              <a:gd name="connsiteY3" fmla="*/ 707005 h 1646316"/>
              <a:gd name="connsiteX4" fmla="*/ 641796 w 1273956"/>
              <a:gd name="connsiteY4" fmla="*/ 711790 h 1646316"/>
              <a:gd name="connsiteX5" fmla="*/ 656040 w 1273956"/>
              <a:gd name="connsiteY5" fmla="*/ 717779 h 1646316"/>
              <a:gd name="connsiteX6" fmla="*/ 991150 w 1273956"/>
              <a:gd name="connsiteY6" fmla="*/ 1083066 h 1646316"/>
              <a:gd name="connsiteX7" fmla="*/ 1239307 w 1273956"/>
              <a:gd name="connsiteY7" fmla="*/ 1646316 h 1646316"/>
              <a:gd name="connsiteX8" fmla="*/ 1273956 w 1273956"/>
              <a:gd name="connsiteY8" fmla="*/ 1633496 h 1646316"/>
              <a:gd name="connsiteX9" fmla="*/ 1150724 w 1273956"/>
              <a:gd name="connsiteY9" fmla="*/ 919995 h 1646316"/>
              <a:gd name="connsiteX10" fmla="*/ 787921 w 1273956"/>
              <a:gd name="connsiteY10" fmla="*/ 318221 h 1646316"/>
              <a:gd name="connsiteX11" fmla="*/ 786596 w 1273956"/>
              <a:gd name="connsiteY11" fmla="*/ 319428 h 1646316"/>
              <a:gd name="connsiteX12" fmla="*/ 783438 w 1273956"/>
              <a:gd name="connsiteY12" fmla="*/ 310368 h 1646316"/>
              <a:gd name="connsiteX13" fmla="*/ 585438 w 1273956"/>
              <a:gd name="connsiteY13" fmla="*/ 222989 h 1646316"/>
              <a:gd name="connsiteX14" fmla="*/ 389352 w 1273956"/>
              <a:gd name="connsiteY14" fmla="*/ 180956 h 1646316"/>
              <a:gd name="connsiteX15" fmla="*/ 0 w 1273956"/>
              <a:gd name="connsiteY15" fmla="*/ 0 h 1646316"/>
              <a:gd name="connsiteX0" fmla="*/ 0 w 1273956"/>
              <a:gd name="connsiteY0" fmla="*/ 0 h 1646316"/>
              <a:gd name="connsiteX1" fmla="*/ 162219 w 1273956"/>
              <a:gd name="connsiteY1" fmla="*/ 411515 h 1646316"/>
              <a:gd name="connsiteX2" fmla="*/ 298871 w 1273956"/>
              <a:gd name="connsiteY2" fmla="*/ 568438 h 1646316"/>
              <a:gd name="connsiteX3" fmla="*/ 611542 w 1273956"/>
              <a:gd name="connsiteY3" fmla="*/ 707005 h 1646316"/>
              <a:gd name="connsiteX4" fmla="*/ 641796 w 1273956"/>
              <a:gd name="connsiteY4" fmla="*/ 711790 h 1646316"/>
              <a:gd name="connsiteX5" fmla="*/ 656040 w 1273956"/>
              <a:gd name="connsiteY5" fmla="*/ 717779 h 1646316"/>
              <a:gd name="connsiteX6" fmla="*/ 991150 w 1273956"/>
              <a:gd name="connsiteY6" fmla="*/ 1083066 h 1646316"/>
              <a:gd name="connsiteX7" fmla="*/ 1239307 w 1273956"/>
              <a:gd name="connsiteY7" fmla="*/ 1646316 h 1646316"/>
              <a:gd name="connsiteX8" fmla="*/ 1273956 w 1273956"/>
              <a:gd name="connsiteY8" fmla="*/ 1633496 h 1646316"/>
              <a:gd name="connsiteX9" fmla="*/ 1150724 w 1273956"/>
              <a:gd name="connsiteY9" fmla="*/ 919995 h 1646316"/>
              <a:gd name="connsiteX10" fmla="*/ 787921 w 1273956"/>
              <a:gd name="connsiteY10" fmla="*/ 318221 h 1646316"/>
              <a:gd name="connsiteX11" fmla="*/ 786596 w 1273956"/>
              <a:gd name="connsiteY11" fmla="*/ 319428 h 1646316"/>
              <a:gd name="connsiteX12" fmla="*/ 783438 w 1273956"/>
              <a:gd name="connsiteY12" fmla="*/ 310368 h 1646316"/>
              <a:gd name="connsiteX13" fmla="*/ 585438 w 1273956"/>
              <a:gd name="connsiteY13" fmla="*/ 222989 h 1646316"/>
              <a:gd name="connsiteX14" fmla="*/ 389352 w 1273956"/>
              <a:gd name="connsiteY14" fmla="*/ 180956 h 1646316"/>
              <a:gd name="connsiteX15" fmla="*/ 0 w 1273956"/>
              <a:gd name="connsiteY15" fmla="*/ 0 h 1646316"/>
              <a:gd name="connsiteX0" fmla="*/ 0 w 1273956"/>
              <a:gd name="connsiteY0" fmla="*/ 0 h 1646316"/>
              <a:gd name="connsiteX1" fmla="*/ 162219 w 1273956"/>
              <a:gd name="connsiteY1" fmla="*/ 411515 h 1646316"/>
              <a:gd name="connsiteX2" fmla="*/ 298871 w 1273956"/>
              <a:gd name="connsiteY2" fmla="*/ 568438 h 1646316"/>
              <a:gd name="connsiteX3" fmla="*/ 611542 w 1273956"/>
              <a:gd name="connsiteY3" fmla="*/ 707005 h 1646316"/>
              <a:gd name="connsiteX4" fmla="*/ 641796 w 1273956"/>
              <a:gd name="connsiteY4" fmla="*/ 711790 h 1646316"/>
              <a:gd name="connsiteX5" fmla="*/ 656040 w 1273956"/>
              <a:gd name="connsiteY5" fmla="*/ 717779 h 1646316"/>
              <a:gd name="connsiteX6" fmla="*/ 991150 w 1273956"/>
              <a:gd name="connsiteY6" fmla="*/ 1083066 h 1646316"/>
              <a:gd name="connsiteX7" fmla="*/ 1239307 w 1273956"/>
              <a:gd name="connsiteY7" fmla="*/ 1646316 h 1646316"/>
              <a:gd name="connsiteX8" fmla="*/ 1273956 w 1273956"/>
              <a:gd name="connsiteY8" fmla="*/ 1633496 h 1646316"/>
              <a:gd name="connsiteX9" fmla="*/ 1150724 w 1273956"/>
              <a:gd name="connsiteY9" fmla="*/ 919995 h 1646316"/>
              <a:gd name="connsiteX10" fmla="*/ 787921 w 1273956"/>
              <a:gd name="connsiteY10" fmla="*/ 318221 h 1646316"/>
              <a:gd name="connsiteX11" fmla="*/ 786596 w 1273956"/>
              <a:gd name="connsiteY11" fmla="*/ 319428 h 1646316"/>
              <a:gd name="connsiteX12" fmla="*/ 783438 w 1273956"/>
              <a:gd name="connsiteY12" fmla="*/ 310368 h 1646316"/>
              <a:gd name="connsiteX13" fmla="*/ 585438 w 1273956"/>
              <a:gd name="connsiteY13" fmla="*/ 222989 h 1646316"/>
              <a:gd name="connsiteX14" fmla="*/ 389352 w 1273956"/>
              <a:gd name="connsiteY14" fmla="*/ 180956 h 1646316"/>
              <a:gd name="connsiteX15" fmla="*/ 0 w 1273956"/>
              <a:gd name="connsiteY15" fmla="*/ 0 h 1646316"/>
              <a:gd name="connsiteX0" fmla="*/ 0 w 1273956"/>
              <a:gd name="connsiteY0" fmla="*/ 0 h 1646316"/>
              <a:gd name="connsiteX1" fmla="*/ 162219 w 1273956"/>
              <a:gd name="connsiteY1" fmla="*/ 411515 h 1646316"/>
              <a:gd name="connsiteX2" fmla="*/ 298871 w 1273956"/>
              <a:gd name="connsiteY2" fmla="*/ 568438 h 1646316"/>
              <a:gd name="connsiteX3" fmla="*/ 611542 w 1273956"/>
              <a:gd name="connsiteY3" fmla="*/ 707005 h 1646316"/>
              <a:gd name="connsiteX4" fmla="*/ 641796 w 1273956"/>
              <a:gd name="connsiteY4" fmla="*/ 711790 h 1646316"/>
              <a:gd name="connsiteX5" fmla="*/ 656040 w 1273956"/>
              <a:gd name="connsiteY5" fmla="*/ 717779 h 1646316"/>
              <a:gd name="connsiteX6" fmla="*/ 991150 w 1273956"/>
              <a:gd name="connsiteY6" fmla="*/ 1083066 h 1646316"/>
              <a:gd name="connsiteX7" fmla="*/ 1239307 w 1273956"/>
              <a:gd name="connsiteY7" fmla="*/ 1646316 h 1646316"/>
              <a:gd name="connsiteX8" fmla="*/ 1273956 w 1273956"/>
              <a:gd name="connsiteY8" fmla="*/ 1633496 h 1646316"/>
              <a:gd name="connsiteX9" fmla="*/ 1150724 w 1273956"/>
              <a:gd name="connsiteY9" fmla="*/ 919995 h 1646316"/>
              <a:gd name="connsiteX10" fmla="*/ 787921 w 1273956"/>
              <a:gd name="connsiteY10" fmla="*/ 318221 h 1646316"/>
              <a:gd name="connsiteX11" fmla="*/ 786596 w 1273956"/>
              <a:gd name="connsiteY11" fmla="*/ 319428 h 1646316"/>
              <a:gd name="connsiteX12" fmla="*/ 783438 w 1273956"/>
              <a:gd name="connsiteY12" fmla="*/ 310368 h 1646316"/>
              <a:gd name="connsiteX13" fmla="*/ 585438 w 1273956"/>
              <a:gd name="connsiteY13" fmla="*/ 222989 h 1646316"/>
              <a:gd name="connsiteX14" fmla="*/ 389352 w 1273956"/>
              <a:gd name="connsiteY14" fmla="*/ 180956 h 1646316"/>
              <a:gd name="connsiteX15" fmla="*/ 0 w 1273956"/>
              <a:gd name="connsiteY15" fmla="*/ 0 h 1646316"/>
              <a:gd name="connsiteX0" fmla="*/ 0 w 1273956"/>
              <a:gd name="connsiteY0" fmla="*/ 0 h 1646316"/>
              <a:gd name="connsiteX1" fmla="*/ 162219 w 1273956"/>
              <a:gd name="connsiteY1" fmla="*/ 411515 h 1646316"/>
              <a:gd name="connsiteX2" fmla="*/ 298871 w 1273956"/>
              <a:gd name="connsiteY2" fmla="*/ 568438 h 1646316"/>
              <a:gd name="connsiteX3" fmla="*/ 611542 w 1273956"/>
              <a:gd name="connsiteY3" fmla="*/ 707005 h 1646316"/>
              <a:gd name="connsiteX4" fmla="*/ 641796 w 1273956"/>
              <a:gd name="connsiteY4" fmla="*/ 711790 h 1646316"/>
              <a:gd name="connsiteX5" fmla="*/ 656040 w 1273956"/>
              <a:gd name="connsiteY5" fmla="*/ 717779 h 1646316"/>
              <a:gd name="connsiteX6" fmla="*/ 991150 w 1273956"/>
              <a:gd name="connsiteY6" fmla="*/ 1083066 h 1646316"/>
              <a:gd name="connsiteX7" fmla="*/ 1239307 w 1273956"/>
              <a:gd name="connsiteY7" fmla="*/ 1646316 h 1646316"/>
              <a:gd name="connsiteX8" fmla="*/ 1273956 w 1273956"/>
              <a:gd name="connsiteY8" fmla="*/ 1633496 h 1646316"/>
              <a:gd name="connsiteX9" fmla="*/ 1150724 w 1273956"/>
              <a:gd name="connsiteY9" fmla="*/ 919995 h 1646316"/>
              <a:gd name="connsiteX10" fmla="*/ 787921 w 1273956"/>
              <a:gd name="connsiteY10" fmla="*/ 318221 h 1646316"/>
              <a:gd name="connsiteX11" fmla="*/ 786596 w 1273956"/>
              <a:gd name="connsiteY11" fmla="*/ 319428 h 1646316"/>
              <a:gd name="connsiteX12" fmla="*/ 783438 w 1273956"/>
              <a:gd name="connsiteY12" fmla="*/ 310368 h 1646316"/>
              <a:gd name="connsiteX13" fmla="*/ 585438 w 1273956"/>
              <a:gd name="connsiteY13" fmla="*/ 222989 h 1646316"/>
              <a:gd name="connsiteX14" fmla="*/ 389352 w 1273956"/>
              <a:gd name="connsiteY14" fmla="*/ 180956 h 1646316"/>
              <a:gd name="connsiteX15" fmla="*/ 0 w 1273956"/>
              <a:gd name="connsiteY15" fmla="*/ 0 h 16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3956" h="1646316">
                <a:moveTo>
                  <a:pt x="0" y="0"/>
                </a:moveTo>
                <a:cubicBezTo>
                  <a:pt x="4121" y="108992"/>
                  <a:pt x="48710" y="265966"/>
                  <a:pt x="162219" y="411515"/>
                </a:cubicBezTo>
                <a:cubicBezTo>
                  <a:pt x="216129" y="491319"/>
                  <a:pt x="264985" y="529555"/>
                  <a:pt x="298871" y="568438"/>
                </a:cubicBezTo>
                <a:cubicBezTo>
                  <a:pt x="374840" y="638853"/>
                  <a:pt x="518309" y="701737"/>
                  <a:pt x="611542" y="707005"/>
                </a:cubicBezTo>
                <a:lnTo>
                  <a:pt x="641796" y="711790"/>
                </a:lnTo>
                <a:lnTo>
                  <a:pt x="656040" y="717779"/>
                </a:lnTo>
                <a:cubicBezTo>
                  <a:pt x="825930" y="798617"/>
                  <a:pt x="896404" y="882923"/>
                  <a:pt x="991150" y="1083066"/>
                </a:cubicBezTo>
                <a:cubicBezTo>
                  <a:pt x="1092682" y="1259602"/>
                  <a:pt x="1159663" y="1441581"/>
                  <a:pt x="1239307" y="1646316"/>
                </a:cubicBezTo>
                <a:cubicBezTo>
                  <a:pt x="1267604" y="1642043"/>
                  <a:pt x="1245659" y="1637769"/>
                  <a:pt x="1273956" y="1633496"/>
                </a:cubicBezTo>
                <a:cubicBezTo>
                  <a:pt x="1255522" y="1404388"/>
                  <a:pt x="1239805" y="1188909"/>
                  <a:pt x="1150724" y="919995"/>
                </a:cubicBezTo>
                <a:cubicBezTo>
                  <a:pt x="1093482" y="758628"/>
                  <a:pt x="943973" y="495108"/>
                  <a:pt x="787921" y="318221"/>
                </a:cubicBezTo>
                <a:lnTo>
                  <a:pt x="786596" y="319428"/>
                </a:lnTo>
                <a:lnTo>
                  <a:pt x="783438" y="310368"/>
                </a:lnTo>
                <a:cubicBezTo>
                  <a:pt x="726526" y="252217"/>
                  <a:pt x="651864" y="247734"/>
                  <a:pt x="585438" y="222989"/>
                </a:cubicBezTo>
                <a:lnTo>
                  <a:pt x="389352" y="180956"/>
                </a:lnTo>
                <a:lnTo>
                  <a:pt x="0" y="0"/>
                </a:lnTo>
                <a:close/>
              </a:path>
            </a:pathLst>
          </a:custGeom>
          <a:gradFill flip="none" rotWithShape="1">
            <a:gsLst>
              <a:gs pos="100000">
                <a:srgbClr val="256C84"/>
              </a:gs>
              <a:gs pos="21000">
                <a:srgbClr val="256480"/>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lIns="98980" tIns="49489" rIns="98980" bIns="49489" rtlCol="0" anchor="ctr">
            <a:noAutofit/>
          </a:bodyPr>
          <a:lstStyle/>
          <a:p>
            <a:pPr algn="ctr"/>
            <a:endParaRPr lang="en-US" sz="1477" b="1" dirty="0"/>
          </a:p>
        </p:txBody>
      </p:sp>
      <p:grpSp>
        <p:nvGrpSpPr>
          <p:cNvPr id="18" name="Group 17"/>
          <p:cNvGrpSpPr/>
          <p:nvPr/>
        </p:nvGrpSpPr>
        <p:grpSpPr>
          <a:xfrm>
            <a:off x="3177002" y="4174909"/>
            <a:ext cx="2382116" cy="2041910"/>
            <a:chOff x="2915736" y="1652316"/>
            <a:chExt cx="2068675" cy="1442090"/>
          </a:xfrm>
          <a:effectLst/>
        </p:grpSpPr>
        <p:sp>
          <p:nvSpPr>
            <p:cNvPr id="19" name="Rectangle 137"/>
            <p:cNvSpPr/>
            <p:nvPr/>
          </p:nvSpPr>
          <p:spPr>
            <a:xfrm>
              <a:off x="2915736" y="2422244"/>
              <a:ext cx="2068675" cy="672162"/>
            </a:xfrm>
            <a:custGeom>
              <a:avLst/>
              <a:gdLst>
                <a:gd name="connsiteX0" fmla="*/ 0 w 1742475"/>
                <a:gd name="connsiteY0" fmla="*/ 0 h 492369"/>
                <a:gd name="connsiteX1" fmla="*/ 1742475 w 1742475"/>
                <a:gd name="connsiteY1" fmla="*/ 0 h 492369"/>
                <a:gd name="connsiteX2" fmla="*/ 1742475 w 1742475"/>
                <a:gd name="connsiteY2" fmla="*/ 492369 h 492369"/>
                <a:gd name="connsiteX3" fmla="*/ 0 w 1742475"/>
                <a:gd name="connsiteY3" fmla="*/ 492369 h 492369"/>
                <a:gd name="connsiteX4" fmla="*/ 0 w 1742475"/>
                <a:gd name="connsiteY4" fmla="*/ 0 h 492369"/>
                <a:gd name="connsiteX0" fmla="*/ 99113 w 1742475"/>
                <a:gd name="connsiteY0" fmla="*/ 0 h 492369"/>
                <a:gd name="connsiteX1" fmla="*/ 1742475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99113 w 1742475"/>
                <a:gd name="connsiteY0" fmla="*/ 0 h 492369"/>
                <a:gd name="connsiteX1" fmla="*/ 1547446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99113 w 1742475"/>
                <a:gd name="connsiteY0" fmla="*/ 0 h 492369"/>
                <a:gd name="connsiteX1" fmla="*/ 1624179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99113 w 1742475"/>
                <a:gd name="connsiteY0" fmla="*/ 0 h 492369"/>
                <a:gd name="connsiteX1" fmla="*/ 1652954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83895 w 1742475"/>
                <a:gd name="connsiteY0" fmla="*/ 0 h 492369"/>
                <a:gd name="connsiteX1" fmla="*/ 1652954 w 1742475"/>
                <a:gd name="connsiteY1" fmla="*/ 0 h 492369"/>
                <a:gd name="connsiteX2" fmla="*/ 1742475 w 1742475"/>
                <a:gd name="connsiteY2" fmla="*/ 492369 h 492369"/>
                <a:gd name="connsiteX3" fmla="*/ 0 w 1742475"/>
                <a:gd name="connsiteY3" fmla="*/ 492369 h 492369"/>
                <a:gd name="connsiteX4" fmla="*/ 83895 w 1742475"/>
                <a:gd name="connsiteY4" fmla="*/ 0 h 492369"/>
                <a:gd name="connsiteX0" fmla="*/ 26065 w 1742475"/>
                <a:gd name="connsiteY0" fmla="*/ 0 h 494725"/>
                <a:gd name="connsiteX1" fmla="*/ 1652954 w 1742475"/>
                <a:gd name="connsiteY1" fmla="*/ 2356 h 494725"/>
                <a:gd name="connsiteX2" fmla="*/ 1742475 w 1742475"/>
                <a:gd name="connsiteY2" fmla="*/ 494725 h 494725"/>
                <a:gd name="connsiteX3" fmla="*/ 0 w 1742475"/>
                <a:gd name="connsiteY3" fmla="*/ 494725 h 494725"/>
                <a:gd name="connsiteX4" fmla="*/ 26065 w 1742475"/>
                <a:gd name="connsiteY4" fmla="*/ 0 h 494725"/>
                <a:gd name="connsiteX0" fmla="*/ 56502 w 1742475"/>
                <a:gd name="connsiteY0" fmla="*/ 0 h 494725"/>
                <a:gd name="connsiteX1" fmla="*/ 1652954 w 1742475"/>
                <a:gd name="connsiteY1" fmla="*/ 2356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9423 h 504148"/>
                <a:gd name="connsiteX1" fmla="*/ 1695565 w 1742475"/>
                <a:gd name="connsiteY1" fmla="*/ 0 h 504148"/>
                <a:gd name="connsiteX2" fmla="*/ 1742475 w 1742475"/>
                <a:gd name="connsiteY2" fmla="*/ 504148 h 504148"/>
                <a:gd name="connsiteX3" fmla="*/ 0 w 1742475"/>
                <a:gd name="connsiteY3" fmla="*/ 504148 h 504148"/>
                <a:gd name="connsiteX4" fmla="*/ 56502 w 1742475"/>
                <a:gd name="connsiteY4" fmla="*/ 9423 h 504148"/>
                <a:gd name="connsiteX0" fmla="*/ 56502 w 1742475"/>
                <a:gd name="connsiteY0" fmla="*/ 0 h 494725"/>
                <a:gd name="connsiteX1" fmla="*/ 1683391 w 1742475"/>
                <a:gd name="connsiteY1" fmla="*/ 7068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0 h 494725"/>
                <a:gd name="connsiteX1" fmla="*/ 1698610 w 1742475"/>
                <a:gd name="connsiteY1" fmla="*/ 4712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0 h 494725"/>
                <a:gd name="connsiteX1" fmla="*/ 1696343 w 1742475"/>
                <a:gd name="connsiteY1" fmla="*/ 2958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0 h 494725"/>
                <a:gd name="connsiteX1" fmla="*/ 1696343 w 1742475"/>
                <a:gd name="connsiteY1" fmla="*/ 1203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2306 h 497031"/>
                <a:gd name="connsiteX1" fmla="*/ 1696343 w 1742475"/>
                <a:gd name="connsiteY1" fmla="*/ 0 h 497031"/>
                <a:gd name="connsiteX2" fmla="*/ 1742475 w 1742475"/>
                <a:gd name="connsiteY2" fmla="*/ 497031 h 497031"/>
                <a:gd name="connsiteX3" fmla="*/ 0 w 1742475"/>
                <a:gd name="connsiteY3" fmla="*/ 497031 h 497031"/>
                <a:gd name="connsiteX4" fmla="*/ 56502 w 1742475"/>
                <a:gd name="connsiteY4" fmla="*/ 2306 h 497031"/>
                <a:gd name="connsiteX0" fmla="*/ 56502 w 1742475"/>
                <a:gd name="connsiteY0" fmla="*/ 2306 h 497031"/>
                <a:gd name="connsiteX1" fmla="*/ 1696343 w 1742475"/>
                <a:gd name="connsiteY1" fmla="*/ 0 h 497031"/>
                <a:gd name="connsiteX2" fmla="*/ 1742475 w 1742475"/>
                <a:gd name="connsiteY2" fmla="*/ 497031 h 497031"/>
                <a:gd name="connsiteX3" fmla="*/ 0 w 1742475"/>
                <a:gd name="connsiteY3" fmla="*/ 497031 h 497031"/>
                <a:gd name="connsiteX4" fmla="*/ 56502 w 1742475"/>
                <a:gd name="connsiteY4" fmla="*/ 2306 h 497031"/>
                <a:gd name="connsiteX0" fmla="*/ 56502 w 1742475"/>
                <a:gd name="connsiteY0" fmla="*/ 2306 h 497031"/>
                <a:gd name="connsiteX1" fmla="*/ 1700877 w 1742475"/>
                <a:gd name="connsiteY1" fmla="*/ 0 h 497031"/>
                <a:gd name="connsiteX2" fmla="*/ 1742475 w 1742475"/>
                <a:gd name="connsiteY2" fmla="*/ 497031 h 497031"/>
                <a:gd name="connsiteX3" fmla="*/ 0 w 1742475"/>
                <a:gd name="connsiteY3" fmla="*/ 497031 h 497031"/>
                <a:gd name="connsiteX4" fmla="*/ 56502 w 1742475"/>
                <a:gd name="connsiteY4" fmla="*/ 2306 h 497031"/>
                <a:gd name="connsiteX0" fmla="*/ 56502 w 1742475"/>
                <a:gd name="connsiteY0" fmla="*/ 552 h 495277"/>
                <a:gd name="connsiteX1" fmla="*/ 1705411 w 1742475"/>
                <a:gd name="connsiteY1" fmla="*/ 0 h 495277"/>
                <a:gd name="connsiteX2" fmla="*/ 1742475 w 1742475"/>
                <a:gd name="connsiteY2" fmla="*/ 495277 h 495277"/>
                <a:gd name="connsiteX3" fmla="*/ 0 w 1742475"/>
                <a:gd name="connsiteY3" fmla="*/ 495277 h 495277"/>
                <a:gd name="connsiteX4" fmla="*/ 56502 w 1742475"/>
                <a:gd name="connsiteY4" fmla="*/ 552 h 495277"/>
                <a:gd name="connsiteX0" fmla="*/ 130124 w 1742475"/>
                <a:gd name="connsiteY0" fmla="*/ 552 h 495277"/>
                <a:gd name="connsiteX1" fmla="*/ 1705411 w 1742475"/>
                <a:gd name="connsiteY1" fmla="*/ 0 h 495277"/>
                <a:gd name="connsiteX2" fmla="*/ 1742475 w 1742475"/>
                <a:gd name="connsiteY2" fmla="*/ 495277 h 495277"/>
                <a:gd name="connsiteX3" fmla="*/ 0 w 1742475"/>
                <a:gd name="connsiteY3" fmla="*/ 495277 h 495277"/>
                <a:gd name="connsiteX4" fmla="*/ 130124 w 1742475"/>
                <a:gd name="connsiteY4" fmla="*/ 552 h 495277"/>
                <a:gd name="connsiteX0" fmla="*/ 130124 w 1742475"/>
                <a:gd name="connsiteY0" fmla="*/ 552 h 495277"/>
                <a:gd name="connsiteX1" fmla="*/ 1648777 w 1742475"/>
                <a:gd name="connsiteY1" fmla="*/ 0 h 495277"/>
                <a:gd name="connsiteX2" fmla="*/ 1742475 w 1742475"/>
                <a:gd name="connsiteY2" fmla="*/ 495277 h 495277"/>
                <a:gd name="connsiteX3" fmla="*/ 0 w 1742475"/>
                <a:gd name="connsiteY3" fmla="*/ 495277 h 495277"/>
                <a:gd name="connsiteX4" fmla="*/ 130124 w 1742475"/>
                <a:gd name="connsiteY4" fmla="*/ 552 h 49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475" h="495277">
                  <a:moveTo>
                    <a:pt x="130124" y="552"/>
                  </a:moveTo>
                  <a:lnTo>
                    <a:pt x="1648777" y="0"/>
                  </a:lnTo>
                  <a:lnTo>
                    <a:pt x="1742475" y="495277"/>
                  </a:lnTo>
                  <a:lnTo>
                    <a:pt x="0" y="495277"/>
                  </a:lnTo>
                  <a:lnTo>
                    <a:pt x="130124" y="552"/>
                  </a:lnTo>
                  <a:close/>
                </a:path>
              </a:pathLst>
            </a:custGeom>
            <a:solidFill>
              <a:srgbClr val="000000">
                <a:lumMod val="75000"/>
                <a:lumOff val="25000"/>
              </a:srgbClr>
            </a:solidFill>
            <a:ln w="12700" cap="flat" cmpd="sng" algn="ctr">
              <a:solidFill>
                <a:srgbClr val="000000">
                  <a:lumMod val="85000"/>
                  <a:lumOff val="15000"/>
                </a:srgbClr>
              </a:solidFill>
              <a:prstDash val="solid"/>
              <a:miter lim="800000"/>
            </a:ln>
            <a:effectLst>
              <a:reflection stA="75000" endPos="15000" dir="5400000" sy="-100000" algn="bl" rotWithShape="0"/>
            </a:effectLst>
            <a:scene3d>
              <a:camera prst="perspectiveRelaxed"/>
              <a:lightRig rig="balanced" dir="t"/>
            </a:scene3d>
            <a:sp3d extrusionH="63500"/>
          </p:spPr>
          <p:txBody>
            <a:bodyPr rtlCol="0" anchor="ctr"/>
            <a:lstStyle/>
            <a:p>
              <a:pPr algn="ctr" defTabSz="989821">
                <a:defRPr/>
              </a:pPr>
              <a:endParaRPr lang="en-US" kern="0" dirty="0">
                <a:solidFill>
                  <a:prstClr val="white"/>
                </a:solidFill>
                <a:latin typeface="Calibri" panose="020F0502020204030204"/>
              </a:endParaRPr>
            </a:p>
          </p:txBody>
        </p:sp>
        <p:sp>
          <p:nvSpPr>
            <p:cNvPr id="20" name="Rectangle 137"/>
            <p:cNvSpPr/>
            <p:nvPr/>
          </p:nvSpPr>
          <p:spPr>
            <a:xfrm>
              <a:off x="3041835" y="2302302"/>
              <a:ext cx="1834457" cy="672162"/>
            </a:xfrm>
            <a:custGeom>
              <a:avLst/>
              <a:gdLst>
                <a:gd name="connsiteX0" fmla="*/ 0 w 1742475"/>
                <a:gd name="connsiteY0" fmla="*/ 0 h 492369"/>
                <a:gd name="connsiteX1" fmla="*/ 1742475 w 1742475"/>
                <a:gd name="connsiteY1" fmla="*/ 0 h 492369"/>
                <a:gd name="connsiteX2" fmla="*/ 1742475 w 1742475"/>
                <a:gd name="connsiteY2" fmla="*/ 492369 h 492369"/>
                <a:gd name="connsiteX3" fmla="*/ 0 w 1742475"/>
                <a:gd name="connsiteY3" fmla="*/ 492369 h 492369"/>
                <a:gd name="connsiteX4" fmla="*/ 0 w 1742475"/>
                <a:gd name="connsiteY4" fmla="*/ 0 h 492369"/>
                <a:gd name="connsiteX0" fmla="*/ 99113 w 1742475"/>
                <a:gd name="connsiteY0" fmla="*/ 0 h 492369"/>
                <a:gd name="connsiteX1" fmla="*/ 1742475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99113 w 1742475"/>
                <a:gd name="connsiteY0" fmla="*/ 0 h 492369"/>
                <a:gd name="connsiteX1" fmla="*/ 1547446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99113 w 1742475"/>
                <a:gd name="connsiteY0" fmla="*/ 0 h 492369"/>
                <a:gd name="connsiteX1" fmla="*/ 1624179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99113 w 1742475"/>
                <a:gd name="connsiteY0" fmla="*/ 0 h 492369"/>
                <a:gd name="connsiteX1" fmla="*/ 1652954 w 1742475"/>
                <a:gd name="connsiteY1" fmla="*/ 0 h 492369"/>
                <a:gd name="connsiteX2" fmla="*/ 1742475 w 1742475"/>
                <a:gd name="connsiteY2" fmla="*/ 492369 h 492369"/>
                <a:gd name="connsiteX3" fmla="*/ 0 w 1742475"/>
                <a:gd name="connsiteY3" fmla="*/ 492369 h 492369"/>
                <a:gd name="connsiteX4" fmla="*/ 99113 w 1742475"/>
                <a:gd name="connsiteY4" fmla="*/ 0 h 492369"/>
                <a:gd name="connsiteX0" fmla="*/ 83895 w 1742475"/>
                <a:gd name="connsiteY0" fmla="*/ 0 h 492369"/>
                <a:gd name="connsiteX1" fmla="*/ 1652954 w 1742475"/>
                <a:gd name="connsiteY1" fmla="*/ 0 h 492369"/>
                <a:gd name="connsiteX2" fmla="*/ 1742475 w 1742475"/>
                <a:gd name="connsiteY2" fmla="*/ 492369 h 492369"/>
                <a:gd name="connsiteX3" fmla="*/ 0 w 1742475"/>
                <a:gd name="connsiteY3" fmla="*/ 492369 h 492369"/>
                <a:gd name="connsiteX4" fmla="*/ 83895 w 1742475"/>
                <a:gd name="connsiteY4" fmla="*/ 0 h 492369"/>
                <a:gd name="connsiteX0" fmla="*/ 26065 w 1742475"/>
                <a:gd name="connsiteY0" fmla="*/ 0 h 494725"/>
                <a:gd name="connsiteX1" fmla="*/ 1652954 w 1742475"/>
                <a:gd name="connsiteY1" fmla="*/ 2356 h 494725"/>
                <a:gd name="connsiteX2" fmla="*/ 1742475 w 1742475"/>
                <a:gd name="connsiteY2" fmla="*/ 494725 h 494725"/>
                <a:gd name="connsiteX3" fmla="*/ 0 w 1742475"/>
                <a:gd name="connsiteY3" fmla="*/ 494725 h 494725"/>
                <a:gd name="connsiteX4" fmla="*/ 26065 w 1742475"/>
                <a:gd name="connsiteY4" fmla="*/ 0 h 494725"/>
                <a:gd name="connsiteX0" fmla="*/ 56502 w 1742475"/>
                <a:gd name="connsiteY0" fmla="*/ 0 h 494725"/>
                <a:gd name="connsiteX1" fmla="*/ 1652954 w 1742475"/>
                <a:gd name="connsiteY1" fmla="*/ 2356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9423 h 504148"/>
                <a:gd name="connsiteX1" fmla="*/ 1695565 w 1742475"/>
                <a:gd name="connsiteY1" fmla="*/ 0 h 504148"/>
                <a:gd name="connsiteX2" fmla="*/ 1742475 w 1742475"/>
                <a:gd name="connsiteY2" fmla="*/ 504148 h 504148"/>
                <a:gd name="connsiteX3" fmla="*/ 0 w 1742475"/>
                <a:gd name="connsiteY3" fmla="*/ 504148 h 504148"/>
                <a:gd name="connsiteX4" fmla="*/ 56502 w 1742475"/>
                <a:gd name="connsiteY4" fmla="*/ 9423 h 504148"/>
                <a:gd name="connsiteX0" fmla="*/ 56502 w 1742475"/>
                <a:gd name="connsiteY0" fmla="*/ 0 h 494725"/>
                <a:gd name="connsiteX1" fmla="*/ 1683391 w 1742475"/>
                <a:gd name="connsiteY1" fmla="*/ 7068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0 h 494725"/>
                <a:gd name="connsiteX1" fmla="*/ 1698610 w 1742475"/>
                <a:gd name="connsiteY1" fmla="*/ 4712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0 h 494725"/>
                <a:gd name="connsiteX1" fmla="*/ 1696343 w 1742475"/>
                <a:gd name="connsiteY1" fmla="*/ 2958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0 h 494725"/>
                <a:gd name="connsiteX1" fmla="*/ 1696343 w 1742475"/>
                <a:gd name="connsiteY1" fmla="*/ 1203 h 494725"/>
                <a:gd name="connsiteX2" fmla="*/ 1742475 w 1742475"/>
                <a:gd name="connsiteY2" fmla="*/ 494725 h 494725"/>
                <a:gd name="connsiteX3" fmla="*/ 0 w 1742475"/>
                <a:gd name="connsiteY3" fmla="*/ 494725 h 494725"/>
                <a:gd name="connsiteX4" fmla="*/ 56502 w 1742475"/>
                <a:gd name="connsiteY4" fmla="*/ 0 h 494725"/>
                <a:gd name="connsiteX0" fmla="*/ 56502 w 1742475"/>
                <a:gd name="connsiteY0" fmla="*/ 2306 h 497031"/>
                <a:gd name="connsiteX1" fmla="*/ 1696343 w 1742475"/>
                <a:gd name="connsiteY1" fmla="*/ 0 h 497031"/>
                <a:gd name="connsiteX2" fmla="*/ 1742475 w 1742475"/>
                <a:gd name="connsiteY2" fmla="*/ 497031 h 497031"/>
                <a:gd name="connsiteX3" fmla="*/ 0 w 1742475"/>
                <a:gd name="connsiteY3" fmla="*/ 497031 h 497031"/>
                <a:gd name="connsiteX4" fmla="*/ 56502 w 1742475"/>
                <a:gd name="connsiteY4" fmla="*/ 2306 h 497031"/>
                <a:gd name="connsiteX0" fmla="*/ 56502 w 1742475"/>
                <a:gd name="connsiteY0" fmla="*/ 2306 h 497031"/>
                <a:gd name="connsiteX1" fmla="*/ 1696343 w 1742475"/>
                <a:gd name="connsiteY1" fmla="*/ 0 h 497031"/>
                <a:gd name="connsiteX2" fmla="*/ 1742475 w 1742475"/>
                <a:gd name="connsiteY2" fmla="*/ 497031 h 497031"/>
                <a:gd name="connsiteX3" fmla="*/ 0 w 1742475"/>
                <a:gd name="connsiteY3" fmla="*/ 497031 h 497031"/>
                <a:gd name="connsiteX4" fmla="*/ 56502 w 1742475"/>
                <a:gd name="connsiteY4" fmla="*/ 2306 h 497031"/>
                <a:gd name="connsiteX0" fmla="*/ 56502 w 1742475"/>
                <a:gd name="connsiteY0" fmla="*/ 2306 h 497031"/>
                <a:gd name="connsiteX1" fmla="*/ 1700877 w 1742475"/>
                <a:gd name="connsiteY1" fmla="*/ 0 h 497031"/>
                <a:gd name="connsiteX2" fmla="*/ 1742475 w 1742475"/>
                <a:gd name="connsiteY2" fmla="*/ 497031 h 497031"/>
                <a:gd name="connsiteX3" fmla="*/ 0 w 1742475"/>
                <a:gd name="connsiteY3" fmla="*/ 497031 h 497031"/>
                <a:gd name="connsiteX4" fmla="*/ 56502 w 1742475"/>
                <a:gd name="connsiteY4" fmla="*/ 2306 h 497031"/>
                <a:gd name="connsiteX0" fmla="*/ 56502 w 1742475"/>
                <a:gd name="connsiteY0" fmla="*/ 552 h 495277"/>
                <a:gd name="connsiteX1" fmla="*/ 1705411 w 1742475"/>
                <a:gd name="connsiteY1" fmla="*/ 0 h 495277"/>
                <a:gd name="connsiteX2" fmla="*/ 1742475 w 1742475"/>
                <a:gd name="connsiteY2" fmla="*/ 495277 h 495277"/>
                <a:gd name="connsiteX3" fmla="*/ 0 w 1742475"/>
                <a:gd name="connsiteY3" fmla="*/ 495277 h 495277"/>
                <a:gd name="connsiteX4" fmla="*/ 56502 w 1742475"/>
                <a:gd name="connsiteY4" fmla="*/ 552 h 49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475" h="495277">
                  <a:moveTo>
                    <a:pt x="56502" y="552"/>
                  </a:moveTo>
                  <a:lnTo>
                    <a:pt x="1705411" y="0"/>
                  </a:lnTo>
                  <a:lnTo>
                    <a:pt x="1742475" y="495277"/>
                  </a:lnTo>
                  <a:lnTo>
                    <a:pt x="0" y="495277"/>
                  </a:lnTo>
                  <a:lnTo>
                    <a:pt x="56502" y="552"/>
                  </a:lnTo>
                  <a:close/>
                </a:path>
              </a:pathLst>
            </a:custGeom>
            <a:solidFill>
              <a:srgbClr val="000000"/>
            </a:solidFill>
            <a:ln w="12700" cap="flat" cmpd="sng" algn="ctr">
              <a:solidFill>
                <a:srgbClr val="000000">
                  <a:lumMod val="75000"/>
                  <a:lumOff val="25000"/>
                </a:srgbClr>
              </a:solidFill>
              <a:prstDash val="solid"/>
              <a:miter lim="800000"/>
            </a:ln>
            <a:effectLst/>
            <a:scene3d>
              <a:camera prst="perspectiveRelaxed"/>
              <a:lightRig rig="balanced" dir="t"/>
            </a:scene3d>
            <a:sp3d extrusionH="101600"/>
          </p:spPr>
          <p:txBody>
            <a:bodyPr rtlCol="0" anchor="ctr"/>
            <a:lstStyle/>
            <a:p>
              <a:pPr algn="ctr" defTabSz="989821">
                <a:defRPr/>
              </a:pPr>
              <a:endParaRPr lang="en-US" kern="0" dirty="0">
                <a:solidFill>
                  <a:prstClr val="white"/>
                </a:solidFill>
                <a:latin typeface="Calibri" panose="020F0502020204030204"/>
              </a:endParaRPr>
            </a:p>
          </p:txBody>
        </p:sp>
        <p:grpSp>
          <p:nvGrpSpPr>
            <p:cNvPr id="21" name="Group 20"/>
            <p:cNvGrpSpPr/>
            <p:nvPr/>
          </p:nvGrpSpPr>
          <p:grpSpPr>
            <a:xfrm>
              <a:off x="3040541" y="1652316"/>
              <a:ext cx="1841586" cy="1234121"/>
              <a:chOff x="3040541" y="1652316"/>
              <a:chExt cx="1841586" cy="1234121"/>
            </a:xfrm>
          </p:grpSpPr>
          <p:grpSp>
            <p:nvGrpSpPr>
              <p:cNvPr id="22" name="Group 21"/>
              <p:cNvGrpSpPr/>
              <p:nvPr/>
            </p:nvGrpSpPr>
            <p:grpSpPr>
              <a:xfrm>
                <a:off x="3040541" y="1652316"/>
                <a:ext cx="1841586" cy="1234121"/>
                <a:chOff x="3062921" y="370875"/>
                <a:chExt cx="1841586" cy="1234121"/>
              </a:xfrm>
              <a:solidFill>
                <a:srgbClr val="FFFFFF">
                  <a:lumMod val="85000"/>
                </a:srgbClr>
              </a:solidFill>
              <a:scene3d>
                <a:camera prst="perspectiveBelow"/>
                <a:lightRig rig="threePt" dir="t"/>
              </a:scene3d>
            </p:grpSpPr>
            <p:sp>
              <p:nvSpPr>
                <p:cNvPr id="146" name="Rectangle 145"/>
                <p:cNvSpPr/>
                <p:nvPr/>
              </p:nvSpPr>
              <p:spPr>
                <a:xfrm>
                  <a:off x="3683177" y="370875"/>
                  <a:ext cx="601074" cy="1234121"/>
                </a:xfrm>
                <a:prstGeom prst="rect">
                  <a:avLst/>
                </a:prstGeom>
                <a:grpFill/>
                <a:ln w="12700" cap="flat" cmpd="sng" algn="ctr">
                  <a:noFill/>
                  <a:prstDash val="solid"/>
                  <a:miter lim="800000"/>
                </a:ln>
                <a:effectLst/>
                <a:sp3d extrusionH="939800">
                  <a:bevelB/>
                </a:sp3d>
              </p:spPr>
              <p:txBody>
                <a:bodyPr rtlCol="0" anchor="ctr"/>
                <a:lstStyle/>
                <a:p>
                  <a:pPr algn="ctr" defTabSz="989821">
                    <a:defRPr/>
                  </a:pPr>
                  <a:endParaRPr lang="en-US" kern="0" dirty="0">
                    <a:solidFill>
                      <a:prstClr val="white"/>
                    </a:solidFill>
                    <a:latin typeface="Calibri" panose="020F0502020204030204"/>
                  </a:endParaRPr>
                </a:p>
              </p:txBody>
            </p:sp>
            <p:sp>
              <p:nvSpPr>
                <p:cNvPr id="147" name="Rectangle 146"/>
                <p:cNvSpPr/>
                <p:nvPr/>
              </p:nvSpPr>
              <p:spPr>
                <a:xfrm>
                  <a:off x="4303433" y="370875"/>
                  <a:ext cx="601074" cy="1234121"/>
                </a:xfrm>
                <a:prstGeom prst="rect">
                  <a:avLst/>
                </a:prstGeom>
                <a:grpFill/>
                <a:ln w="12700" cap="flat" cmpd="sng" algn="ctr">
                  <a:noFill/>
                  <a:prstDash val="solid"/>
                  <a:miter lim="800000"/>
                </a:ln>
                <a:effectLst/>
                <a:sp3d extrusionH="939800">
                  <a:bevelB/>
                </a:sp3d>
              </p:spPr>
              <p:txBody>
                <a:bodyPr rtlCol="0" anchor="ctr"/>
                <a:lstStyle/>
                <a:p>
                  <a:pPr algn="ctr" defTabSz="989821">
                    <a:defRPr/>
                  </a:pPr>
                  <a:endParaRPr lang="en-US" kern="0" dirty="0">
                    <a:solidFill>
                      <a:prstClr val="white"/>
                    </a:solidFill>
                    <a:latin typeface="Calibri" panose="020F0502020204030204"/>
                  </a:endParaRPr>
                </a:p>
              </p:txBody>
            </p:sp>
            <p:sp>
              <p:nvSpPr>
                <p:cNvPr id="148" name="Rectangle 147"/>
                <p:cNvSpPr/>
                <p:nvPr/>
              </p:nvSpPr>
              <p:spPr>
                <a:xfrm>
                  <a:off x="3062921" y="370875"/>
                  <a:ext cx="601074" cy="1234121"/>
                </a:xfrm>
                <a:prstGeom prst="rect">
                  <a:avLst/>
                </a:prstGeom>
                <a:grpFill/>
                <a:ln w="12700" cap="flat" cmpd="sng" algn="ctr">
                  <a:noFill/>
                  <a:prstDash val="solid"/>
                  <a:miter lim="800000"/>
                </a:ln>
                <a:effectLst/>
                <a:sp3d extrusionH="939800">
                  <a:bevelB/>
                </a:sp3d>
              </p:spPr>
              <p:txBody>
                <a:bodyPr rtlCol="0" anchor="ctr"/>
                <a:lstStyle/>
                <a:p>
                  <a:pPr algn="ctr" defTabSz="989821">
                    <a:defRPr/>
                  </a:pPr>
                  <a:endParaRPr lang="en-US" kern="0" dirty="0">
                    <a:solidFill>
                      <a:prstClr val="white"/>
                    </a:solidFill>
                    <a:latin typeface="Calibri" panose="020F0502020204030204"/>
                  </a:endParaRPr>
                </a:p>
              </p:txBody>
            </p:sp>
          </p:grpSp>
          <p:grpSp>
            <p:nvGrpSpPr>
              <p:cNvPr id="23" name="Group 22"/>
              <p:cNvGrpSpPr/>
              <p:nvPr/>
            </p:nvGrpSpPr>
            <p:grpSpPr>
              <a:xfrm>
                <a:off x="3073210" y="1736372"/>
                <a:ext cx="558859" cy="1097737"/>
                <a:chOff x="3063162" y="1741397"/>
                <a:chExt cx="558859" cy="1097737"/>
              </a:xfrm>
            </p:grpSpPr>
            <p:sp>
              <p:nvSpPr>
                <p:cNvPr id="106" name="Freeform 105"/>
                <p:cNvSpPr/>
                <p:nvPr/>
              </p:nvSpPr>
              <p:spPr>
                <a:xfrm>
                  <a:off x="3089627" y="1762814"/>
                  <a:ext cx="505929" cy="1054903"/>
                </a:xfrm>
                <a:custGeom>
                  <a:avLst/>
                  <a:gdLst>
                    <a:gd name="connsiteX0" fmla="*/ 214909 w 505929"/>
                    <a:gd name="connsiteY0" fmla="*/ 0 h 1054903"/>
                    <a:gd name="connsiteX1" fmla="*/ 505929 w 505929"/>
                    <a:gd name="connsiteY1" fmla="*/ 0 h 1054903"/>
                    <a:gd name="connsiteX2" fmla="*/ 505929 w 505929"/>
                    <a:gd name="connsiteY2" fmla="*/ 839994 h 1054903"/>
                    <a:gd name="connsiteX3" fmla="*/ 291020 w 505929"/>
                    <a:gd name="connsiteY3" fmla="*/ 1054903 h 1054903"/>
                    <a:gd name="connsiteX4" fmla="*/ 0 w 505929"/>
                    <a:gd name="connsiteY4" fmla="*/ 1054903 h 1054903"/>
                    <a:gd name="connsiteX5" fmla="*/ 0 w 505929"/>
                    <a:gd name="connsiteY5" fmla="*/ 214909 h 1054903"/>
                    <a:gd name="connsiteX6" fmla="*/ 214909 w 505929"/>
                    <a:gd name="connsiteY6" fmla="*/ 0 h 10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29" h="1054903">
                      <a:moveTo>
                        <a:pt x="214909" y="0"/>
                      </a:moveTo>
                      <a:lnTo>
                        <a:pt x="505929" y="0"/>
                      </a:lnTo>
                      <a:lnTo>
                        <a:pt x="505929" y="839994"/>
                      </a:lnTo>
                      <a:cubicBezTo>
                        <a:pt x="505929" y="958685"/>
                        <a:pt x="409711" y="1054903"/>
                        <a:pt x="291020" y="1054903"/>
                      </a:cubicBezTo>
                      <a:lnTo>
                        <a:pt x="0" y="1054903"/>
                      </a:lnTo>
                      <a:lnTo>
                        <a:pt x="0" y="214909"/>
                      </a:lnTo>
                      <a:cubicBezTo>
                        <a:pt x="0" y="96218"/>
                        <a:pt x="96218" y="0"/>
                        <a:pt x="214909" y="0"/>
                      </a:cubicBezTo>
                      <a:close/>
                    </a:path>
                  </a:pathLst>
                </a:custGeom>
                <a:solidFill>
                  <a:srgbClr val="FFFFFF">
                    <a:lumMod val="50000"/>
                  </a:srgbClr>
                </a:solidFill>
                <a:ln w="12700" cap="flat" cmpd="sng" algn="ctr">
                  <a:noFill/>
                  <a:prstDash val="solid"/>
                  <a:miter lim="800000"/>
                </a:ln>
                <a:effectLst/>
                <a:scene3d>
                  <a:camera prst="perspectiveRight"/>
                  <a:lightRig rig="threePt" dir="t"/>
                </a:scene3d>
              </p:spPr>
              <p:txBody>
                <a:bodyPr rtlCol="0" anchor="ctr"/>
                <a:lstStyle/>
                <a:p>
                  <a:pPr algn="ctr" defTabSz="989821">
                    <a:defRPr/>
                  </a:pPr>
                  <a:endParaRPr lang="en-US" kern="0" dirty="0">
                    <a:solidFill>
                      <a:prstClr val="white"/>
                    </a:solidFill>
                    <a:latin typeface="Calibri" panose="020F0502020204030204"/>
                  </a:endParaRPr>
                </a:p>
              </p:txBody>
            </p:sp>
            <p:grpSp>
              <p:nvGrpSpPr>
                <p:cNvPr id="107" name="Group 106"/>
                <p:cNvGrpSpPr/>
                <p:nvPr/>
              </p:nvGrpSpPr>
              <p:grpSpPr>
                <a:xfrm>
                  <a:off x="3097986" y="1828800"/>
                  <a:ext cx="499015" cy="931886"/>
                  <a:chOff x="3097986" y="1828800"/>
                  <a:chExt cx="499015" cy="931886"/>
                </a:xfrm>
              </p:grpSpPr>
              <p:grpSp>
                <p:nvGrpSpPr>
                  <p:cNvPr id="109" name="Group 108"/>
                  <p:cNvGrpSpPr/>
                  <p:nvPr/>
                </p:nvGrpSpPr>
                <p:grpSpPr>
                  <a:xfrm>
                    <a:off x="3102537" y="1828800"/>
                    <a:ext cx="489913" cy="59528"/>
                    <a:chOff x="3102755" y="1828800"/>
                    <a:chExt cx="489913" cy="59528"/>
                  </a:xfrm>
                </p:grpSpPr>
                <p:cxnSp>
                  <p:nvCxnSpPr>
                    <p:cNvPr id="141" name="Straight Connector 140"/>
                    <p:cNvCxnSpPr/>
                    <p:nvPr/>
                  </p:nvCxnSpPr>
                  <p:spPr>
                    <a:xfrm>
                      <a:off x="3143115" y="1828800"/>
                      <a:ext cx="447947" cy="0"/>
                    </a:xfrm>
                    <a:prstGeom prst="line">
                      <a:avLst/>
                    </a:prstGeom>
                    <a:noFill/>
                    <a:ln w="6350" cap="flat" cmpd="sng" algn="ctr">
                      <a:solidFill>
                        <a:srgbClr val="FFFFFF">
                          <a:lumMod val="65000"/>
                        </a:srgbClr>
                      </a:solidFill>
                      <a:prstDash val="sysDot"/>
                      <a:miter lim="800000"/>
                    </a:ln>
                    <a:effectLst/>
                  </p:spPr>
                </p:cxnSp>
                <p:cxnSp>
                  <p:nvCxnSpPr>
                    <p:cNvPr id="142" name="Straight Connector 141"/>
                    <p:cNvCxnSpPr/>
                    <p:nvPr/>
                  </p:nvCxnSpPr>
                  <p:spPr>
                    <a:xfrm>
                      <a:off x="3130061" y="1854992"/>
                      <a:ext cx="461520" cy="0"/>
                    </a:xfrm>
                    <a:prstGeom prst="line">
                      <a:avLst/>
                    </a:prstGeom>
                    <a:noFill/>
                    <a:ln w="6350" cap="flat" cmpd="sng" algn="ctr">
                      <a:solidFill>
                        <a:srgbClr val="FFFFFF">
                          <a:lumMod val="65000"/>
                        </a:srgbClr>
                      </a:solidFill>
                      <a:prstDash val="solid"/>
                      <a:miter lim="800000"/>
                    </a:ln>
                    <a:effectLst/>
                  </p:spPr>
                </p:cxnSp>
                <p:cxnSp>
                  <p:nvCxnSpPr>
                    <p:cNvPr id="143" name="Straight Connector 142"/>
                    <p:cNvCxnSpPr/>
                    <p:nvPr/>
                  </p:nvCxnSpPr>
                  <p:spPr>
                    <a:xfrm>
                      <a:off x="3116611" y="1871660"/>
                      <a:ext cx="475504" cy="0"/>
                    </a:xfrm>
                    <a:prstGeom prst="line">
                      <a:avLst/>
                    </a:prstGeom>
                    <a:noFill/>
                    <a:ln w="6350" cap="flat" cmpd="sng" algn="ctr">
                      <a:solidFill>
                        <a:srgbClr val="FFFFFF">
                          <a:lumMod val="65000"/>
                        </a:srgbClr>
                      </a:solidFill>
                      <a:prstDash val="sysDash"/>
                      <a:miter lim="800000"/>
                    </a:ln>
                    <a:effectLst/>
                  </p:spPr>
                </p:cxnSp>
                <p:cxnSp>
                  <p:nvCxnSpPr>
                    <p:cNvPr id="144" name="Straight Connector 143"/>
                    <p:cNvCxnSpPr/>
                    <p:nvPr/>
                  </p:nvCxnSpPr>
                  <p:spPr>
                    <a:xfrm>
                      <a:off x="3138785" y="1838325"/>
                      <a:ext cx="452448" cy="2382"/>
                    </a:xfrm>
                    <a:prstGeom prst="line">
                      <a:avLst/>
                    </a:prstGeom>
                    <a:noFill/>
                    <a:ln w="6350" cap="flat" cmpd="sng" algn="ctr">
                      <a:solidFill>
                        <a:srgbClr val="FFFFFF">
                          <a:lumMod val="65000"/>
                        </a:srgbClr>
                      </a:solidFill>
                      <a:prstDash val="sysDot"/>
                      <a:miter lim="800000"/>
                    </a:ln>
                    <a:effectLst/>
                  </p:spPr>
                </p:cxnSp>
                <p:cxnSp>
                  <p:nvCxnSpPr>
                    <p:cNvPr id="145" name="Straight Connector 144"/>
                    <p:cNvCxnSpPr/>
                    <p:nvPr/>
                  </p:nvCxnSpPr>
                  <p:spPr>
                    <a:xfrm>
                      <a:off x="3102755" y="1888328"/>
                      <a:ext cx="489913" cy="0"/>
                    </a:xfrm>
                    <a:prstGeom prst="line">
                      <a:avLst/>
                    </a:prstGeom>
                    <a:noFill/>
                    <a:ln w="6350" cap="flat" cmpd="sng" algn="ctr">
                      <a:solidFill>
                        <a:srgbClr val="FFFFFF">
                          <a:lumMod val="65000"/>
                        </a:srgbClr>
                      </a:solidFill>
                      <a:prstDash val="sysDash"/>
                      <a:miter lim="800000"/>
                    </a:ln>
                    <a:effectLst/>
                  </p:spPr>
                </p:cxnSp>
              </p:grpSp>
              <p:grpSp>
                <p:nvGrpSpPr>
                  <p:cNvPr id="110" name="Group 109"/>
                  <p:cNvGrpSpPr/>
                  <p:nvPr/>
                </p:nvGrpSpPr>
                <p:grpSpPr>
                  <a:xfrm>
                    <a:off x="3097986" y="2179269"/>
                    <a:ext cx="499015" cy="59528"/>
                    <a:chOff x="3107037" y="2237635"/>
                    <a:chExt cx="499015" cy="59528"/>
                  </a:xfrm>
                </p:grpSpPr>
                <p:cxnSp>
                  <p:nvCxnSpPr>
                    <p:cNvPr id="136" name="Straight Connector 135"/>
                    <p:cNvCxnSpPr/>
                    <p:nvPr/>
                  </p:nvCxnSpPr>
                  <p:spPr>
                    <a:xfrm>
                      <a:off x="3119384" y="2237635"/>
                      <a:ext cx="485062" cy="0"/>
                    </a:xfrm>
                    <a:prstGeom prst="line">
                      <a:avLst/>
                    </a:prstGeom>
                    <a:noFill/>
                    <a:ln w="6350" cap="flat" cmpd="sng" algn="ctr">
                      <a:solidFill>
                        <a:srgbClr val="FFFFFF">
                          <a:lumMod val="65000"/>
                        </a:srgbClr>
                      </a:solidFill>
                      <a:prstDash val="sysDot"/>
                      <a:miter lim="800000"/>
                    </a:ln>
                    <a:effectLst/>
                  </p:spPr>
                </p:cxnSp>
                <p:cxnSp>
                  <p:nvCxnSpPr>
                    <p:cNvPr id="137" name="Straight Connector 136"/>
                    <p:cNvCxnSpPr/>
                    <p:nvPr/>
                  </p:nvCxnSpPr>
                  <p:spPr>
                    <a:xfrm>
                      <a:off x="3115454" y="2263827"/>
                      <a:ext cx="489913" cy="0"/>
                    </a:xfrm>
                    <a:prstGeom prst="line">
                      <a:avLst/>
                    </a:prstGeom>
                    <a:noFill/>
                    <a:ln w="6350" cap="flat" cmpd="sng" algn="ctr">
                      <a:solidFill>
                        <a:srgbClr val="FFFFFF">
                          <a:lumMod val="65000"/>
                        </a:srgbClr>
                      </a:solidFill>
                      <a:prstDash val="solid"/>
                      <a:miter lim="800000"/>
                    </a:ln>
                    <a:effectLst/>
                  </p:spPr>
                </p:cxnSp>
                <p:cxnSp>
                  <p:nvCxnSpPr>
                    <p:cNvPr id="138" name="Straight Connector 137"/>
                    <p:cNvCxnSpPr/>
                    <p:nvPr/>
                  </p:nvCxnSpPr>
                  <p:spPr>
                    <a:xfrm>
                      <a:off x="3116139" y="2280495"/>
                      <a:ext cx="489913" cy="0"/>
                    </a:xfrm>
                    <a:prstGeom prst="line">
                      <a:avLst/>
                    </a:prstGeom>
                    <a:noFill/>
                    <a:ln w="6350" cap="flat" cmpd="sng" algn="ctr">
                      <a:solidFill>
                        <a:srgbClr val="FFFFFF">
                          <a:lumMod val="65000"/>
                        </a:srgbClr>
                      </a:solidFill>
                      <a:prstDash val="sysDash"/>
                      <a:miter lim="800000"/>
                    </a:ln>
                    <a:effectLst/>
                  </p:spPr>
                </p:cxnSp>
                <p:cxnSp>
                  <p:nvCxnSpPr>
                    <p:cNvPr id="139" name="Straight Connector 138"/>
                    <p:cNvCxnSpPr/>
                    <p:nvPr/>
                  </p:nvCxnSpPr>
                  <p:spPr>
                    <a:xfrm>
                      <a:off x="3114868" y="2247160"/>
                      <a:ext cx="489936" cy="2382"/>
                    </a:xfrm>
                    <a:prstGeom prst="line">
                      <a:avLst/>
                    </a:prstGeom>
                    <a:noFill/>
                    <a:ln w="6350" cap="flat" cmpd="sng" algn="ctr">
                      <a:solidFill>
                        <a:srgbClr val="FFFFFF">
                          <a:lumMod val="65000"/>
                        </a:srgbClr>
                      </a:solidFill>
                      <a:prstDash val="sysDot"/>
                      <a:miter lim="800000"/>
                    </a:ln>
                    <a:effectLst/>
                  </p:spPr>
                </p:cxnSp>
                <p:cxnSp>
                  <p:nvCxnSpPr>
                    <p:cNvPr id="140" name="Straight Connector 139"/>
                    <p:cNvCxnSpPr/>
                    <p:nvPr/>
                  </p:nvCxnSpPr>
                  <p:spPr>
                    <a:xfrm>
                      <a:off x="3107037" y="2297163"/>
                      <a:ext cx="494812" cy="0"/>
                    </a:xfrm>
                    <a:prstGeom prst="line">
                      <a:avLst/>
                    </a:prstGeom>
                    <a:noFill/>
                    <a:ln w="6350" cap="flat" cmpd="sng" algn="ctr">
                      <a:solidFill>
                        <a:srgbClr val="FFFFFF">
                          <a:lumMod val="65000"/>
                        </a:srgbClr>
                      </a:solidFill>
                      <a:prstDash val="sysDash"/>
                      <a:miter lim="800000"/>
                    </a:ln>
                    <a:effectLst/>
                  </p:spPr>
                </p:cxnSp>
              </p:grpSp>
              <p:grpSp>
                <p:nvGrpSpPr>
                  <p:cNvPr id="111" name="Group 110"/>
                  <p:cNvGrpSpPr/>
                  <p:nvPr/>
                </p:nvGrpSpPr>
                <p:grpSpPr>
                  <a:xfrm>
                    <a:off x="3097986" y="2353232"/>
                    <a:ext cx="499015" cy="59528"/>
                    <a:chOff x="3096527" y="2416311"/>
                    <a:chExt cx="499015" cy="59528"/>
                  </a:xfrm>
                </p:grpSpPr>
                <p:cxnSp>
                  <p:nvCxnSpPr>
                    <p:cNvPr id="131" name="Straight Connector 130"/>
                    <p:cNvCxnSpPr/>
                    <p:nvPr/>
                  </p:nvCxnSpPr>
                  <p:spPr>
                    <a:xfrm>
                      <a:off x="3108874" y="2416311"/>
                      <a:ext cx="485062" cy="0"/>
                    </a:xfrm>
                    <a:prstGeom prst="line">
                      <a:avLst/>
                    </a:prstGeom>
                    <a:noFill/>
                    <a:ln w="6350" cap="flat" cmpd="sng" algn="ctr">
                      <a:solidFill>
                        <a:srgbClr val="FFFFFF">
                          <a:lumMod val="65000"/>
                        </a:srgbClr>
                      </a:solidFill>
                      <a:prstDash val="sysDot"/>
                      <a:miter lim="800000"/>
                    </a:ln>
                    <a:effectLst/>
                  </p:spPr>
                </p:cxnSp>
                <p:cxnSp>
                  <p:nvCxnSpPr>
                    <p:cNvPr id="132" name="Straight Connector 131"/>
                    <p:cNvCxnSpPr/>
                    <p:nvPr/>
                  </p:nvCxnSpPr>
                  <p:spPr>
                    <a:xfrm>
                      <a:off x="3104944" y="2442503"/>
                      <a:ext cx="489913" cy="0"/>
                    </a:xfrm>
                    <a:prstGeom prst="line">
                      <a:avLst/>
                    </a:prstGeom>
                    <a:noFill/>
                    <a:ln w="6350" cap="flat" cmpd="sng" algn="ctr">
                      <a:solidFill>
                        <a:srgbClr val="FFFFFF">
                          <a:lumMod val="65000"/>
                        </a:srgbClr>
                      </a:solidFill>
                      <a:prstDash val="solid"/>
                      <a:miter lim="800000"/>
                    </a:ln>
                    <a:effectLst/>
                  </p:spPr>
                </p:cxnSp>
                <p:cxnSp>
                  <p:nvCxnSpPr>
                    <p:cNvPr id="133" name="Straight Connector 132"/>
                    <p:cNvCxnSpPr/>
                    <p:nvPr/>
                  </p:nvCxnSpPr>
                  <p:spPr>
                    <a:xfrm>
                      <a:off x="3105629" y="2459171"/>
                      <a:ext cx="489913" cy="0"/>
                    </a:xfrm>
                    <a:prstGeom prst="line">
                      <a:avLst/>
                    </a:prstGeom>
                    <a:noFill/>
                    <a:ln w="6350" cap="flat" cmpd="sng" algn="ctr">
                      <a:solidFill>
                        <a:srgbClr val="FFFFFF">
                          <a:lumMod val="65000"/>
                        </a:srgbClr>
                      </a:solidFill>
                      <a:prstDash val="sysDash"/>
                      <a:miter lim="800000"/>
                    </a:ln>
                    <a:effectLst/>
                  </p:spPr>
                </p:cxnSp>
                <p:cxnSp>
                  <p:nvCxnSpPr>
                    <p:cNvPr id="134" name="Straight Connector 133"/>
                    <p:cNvCxnSpPr/>
                    <p:nvPr/>
                  </p:nvCxnSpPr>
                  <p:spPr>
                    <a:xfrm>
                      <a:off x="3104358" y="2425836"/>
                      <a:ext cx="489936" cy="2382"/>
                    </a:xfrm>
                    <a:prstGeom prst="line">
                      <a:avLst/>
                    </a:prstGeom>
                    <a:noFill/>
                    <a:ln w="6350" cap="flat" cmpd="sng" algn="ctr">
                      <a:solidFill>
                        <a:srgbClr val="FFFFFF">
                          <a:lumMod val="65000"/>
                        </a:srgbClr>
                      </a:solidFill>
                      <a:prstDash val="sysDot"/>
                      <a:miter lim="800000"/>
                    </a:ln>
                    <a:effectLst/>
                  </p:spPr>
                </p:cxnSp>
                <p:cxnSp>
                  <p:nvCxnSpPr>
                    <p:cNvPr id="135" name="Straight Connector 134"/>
                    <p:cNvCxnSpPr/>
                    <p:nvPr/>
                  </p:nvCxnSpPr>
                  <p:spPr>
                    <a:xfrm>
                      <a:off x="3096527" y="2475839"/>
                      <a:ext cx="494812" cy="0"/>
                    </a:xfrm>
                    <a:prstGeom prst="line">
                      <a:avLst/>
                    </a:prstGeom>
                    <a:noFill/>
                    <a:ln w="6350" cap="flat" cmpd="sng" algn="ctr">
                      <a:solidFill>
                        <a:srgbClr val="FFFFFF">
                          <a:lumMod val="65000"/>
                        </a:srgbClr>
                      </a:solidFill>
                      <a:prstDash val="sysDash"/>
                      <a:miter lim="800000"/>
                    </a:ln>
                    <a:effectLst/>
                  </p:spPr>
                </p:cxnSp>
              </p:grpSp>
              <p:grpSp>
                <p:nvGrpSpPr>
                  <p:cNvPr id="112" name="Group 111"/>
                  <p:cNvGrpSpPr/>
                  <p:nvPr/>
                </p:nvGrpSpPr>
                <p:grpSpPr>
                  <a:xfrm>
                    <a:off x="3097986" y="2527195"/>
                    <a:ext cx="499015" cy="59528"/>
                    <a:chOff x="3075506" y="2573966"/>
                    <a:chExt cx="499015" cy="59528"/>
                  </a:xfrm>
                </p:grpSpPr>
                <p:cxnSp>
                  <p:nvCxnSpPr>
                    <p:cNvPr id="126" name="Straight Connector 125"/>
                    <p:cNvCxnSpPr/>
                    <p:nvPr/>
                  </p:nvCxnSpPr>
                  <p:spPr>
                    <a:xfrm>
                      <a:off x="3087853" y="2573966"/>
                      <a:ext cx="485062" cy="0"/>
                    </a:xfrm>
                    <a:prstGeom prst="line">
                      <a:avLst/>
                    </a:prstGeom>
                    <a:noFill/>
                    <a:ln w="6350" cap="flat" cmpd="sng" algn="ctr">
                      <a:solidFill>
                        <a:srgbClr val="FFFFFF">
                          <a:lumMod val="65000"/>
                        </a:srgbClr>
                      </a:solidFill>
                      <a:prstDash val="sysDot"/>
                      <a:miter lim="800000"/>
                    </a:ln>
                    <a:effectLst/>
                  </p:spPr>
                </p:cxnSp>
                <p:cxnSp>
                  <p:nvCxnSpPr>
                    <p:cNvPr id="127" name="Straight Connector 126"/>
                    <p:cNvCxnSpPr/>
                    <p:nvPr/>
                  </p:nvCxnSpPr>
                  <p:spPr>
                    <a:xfrm>
                      <a:off x="3083923" y="2600158"/>
                      <a:ext cx="489913" cy="0"/>
                    </a:xfrm>
                    <a:prstGeom prst="line">
                      <a:avLst/>
                    </a:prstGeom>
                    <a:noFill/>
                    <a:ln w="6350" cap="flat" cmpd="sng" algn="ctr">
                      <a:solidFill>
                        <a:srgbClr val="FFFFFF">
                          <a:lumMod val="65000"/>
                        </a:srgbClr>
                      </a:solidFill>
                      <a:prstDash val="solid"/>
                      <a:miter lim="800000"/>
                    </a:ln>
                    <a:effectLst/>
                  </p:spPr>
                </p:cxnSp>
                <p:cxnSp>
                  <p:nvCxnSpPr>
                    <p:cNvPr id="128" name="Straight Connector 127"/>
                    <p:cNvCxnSpPr/>
                    <p:nvPr/>
                  </p:nvCxnSpPr>
                  <p:spPr>
                    <a:xfrm>
                      <a:off x="3084608" y="2616826"/>
                      <a:ext cx="489913" cy="0"/>
                    </a:xfrm>
                    <a:prstGeom prst="line">
                      <a:avLst/>
                    </a:prstGeom>
                    <a:noFill/>
                    <a:ln w="6350" cap="flat" cmpd="sng" algn="ctr">
                      <a:solidFill>
                        <a:srgbClr val="FFFFFF">
                          <a:lumMod val="65000"/>
                        </a:srgbClr>
                      </a:solidFill>
                      <a:prstDash val="sysDash"/>
                      <a:miter lim="800000"/>
                    </a:ln>
                    <a:effectLst/>
                  </p:spPr>
                </p:cxnSp>
                <p:cxnSp>
                  <p:nvCxnSpPr>
                    <p:cNvPr id="129" name="Straight Connector 128"/>
                    <p:cNvCxnSpPr/>
                    <p:nvPr/>
                  </p:nvCxnSpPr>
                  <p:spPr>
                    <a:xfrm>
                      <a:off x="3083337" y="2583491"/>
                      <a:ext cx="489936" cy="2382"/>
                    </a:xfrm>
                    <a:prstGeom prst="line">
                      <a:avLst/>
                    </a:prstGeom>
                    <a:noFill/>
                    <a:ln w="6350" cap="flat" cmpd="sng" algn="ctr">
                      <a:solidFill>
                        <a:srgbClr val="FFFFFF">
                          <a:lumMod val="65000"/>
                        </a:srgbClr>
                      </a:solidFill>
                      <a:prstDash val="sysDot"/>
                      <a:miter lim="800000"/>
                    </a:ln>
                    <a:effectLst/>
                  </p:spPr>
                </p:cxnSp>
                <p:cxnSp>
                  <p:nvCxnSpPr>
                    <p:cNvPr id="130" name="Straight Connector 129"/>
                    <p:cNvCxnSpPr/>
                    <p:nvPr/>
                  </p:nvCxnSpPr>
                  <p:spPr>
                    <a:xfrm>
                      <a:off x="3075506" y="2633494"/>
                      <a:ext cx="494812" cy="0"/>
                    </a:xfrm>
                    <a:prstGeom prst="line">
                      <a:avLst/>
                    </a:prstGeom>
                    <a:noFill/>
                    <a:ln w="6350" cap="flat" cmpd="sng" algn="ctr">
                      <a:solidFill>
                        <a:srgbClr val="FFFFFF">
                          <a:lumMod val="65000"/>
                        </a:srgbClr>
                      </a:solidFill>
                      <a:prstDash val="sysDash"/>
                      <a:miter lim="800000"/>
                    </a:ln>
                    <a:effectLst/>
                  </p:spPr>
                </p:cxnSp>
              </p:grpSp>
              <p:grpSp>
                <p:nvGrpSpPr>
                  <p:cNvPr id="113" name="Group 112"/>
                  <p:cNvGrpSpPr/>
                  <p:nvPr/>
                </p:nvGrpSpPr>
                <p:grpSpPr>
                  <a:xfrm flipH="1">
                    <a:off x="3106179" y="2701158"/>
                    <a:ext cx="454056" cy="59528"/>
                    <a:chOff x="3109040" y="2701158"/>
                    <a:chExt cx="467815" cy="59528"/>
                  </a:xfrm>
                </p:grpSpPr>
                <p:cxnSp>
                  <p:nvCxnSpPr>
                    <p:cNvPr id="121" name="Straight Connector 120"/>
                    <p:cNvCxnSpPr/>
                    <p:nvPr/>
                  </p:nvCxnSpPr>
                  <p:spPr>
                    <a:xfrm>
                      <a:off x="3122094" y="2701158"/>
                      <a:ext cx="447947" cy="0"/>
                    </a:xfrm>
                    <a:prstGeom prst="line">
                      <a:avLst/>
                    </a:prstGeom>
                    <a:noFill/>
                    <a:ln w="6350" cap="flat" cmpd="sng" algn="ctr">
                      <a:solidFill>
                        <a:srgbClr val="FFFFFF">
                          <a:lumMod val="65000"/>
                        </a:srgbClr>
                      </a:solidFill>
                      <a:prstDash val="sysDot"/>
                      <a:miter lim="800000"/>
                    </a:ln>
                    <a:effectLst/>
                  </p:spPr>
                </p:cxnSp>
                <p:cxnSp>
                  <p:nvCxnSpPr>
                    <p:cNvPr id="122" name="Straight Connector 121"/>
                    <p:cNvCxnSpPr/>
                    <p:nvPr/>
                  </p:nvCxnSpPr>
                  <p:spPr>
                    <a:xfrm>
                      <a:off x="3109040" y="2727350"/>
                      <a:ext cx="461520" cy="0"/>
                    </a:xfrm>
                    <a:prstGeom prst="line">
                      <a:avLst/>
                    </a:prstGeom>
                    <a:noFill/>
                    <a:ln w="6350" cap="flat" cmpd="sng" algn="ctr">
                      <a:solidFill>
                        <a:srgbClr val="FFFFFF">
                          <a:lumMod val="65000"/>
                        </a:srgbClr>
                      </a:solidFill>
                      <a:prstDash val="solid"/>
                      <a:miter lim="800000"/>
                    </a:ln>
                    <a:effectLst/>
                  </p:spPr>
                </p:cxnSp>
                <p:cxnSp>
                  <p:nvCxnSpPr>
                    <p:cNvPr id="123" name="Straight Connector 122"/>
                    <p:cNvCxnSpPr/>
                    <p:nvPr/>
                  </p:nvCxnSpPr>
                  <p:spPr>
                    <a:xfrm>
                      <a:off x="3114272" y="2744018"/>
                      <a:ext cx="452426" cy="0"/>
                    </a:xfrm>
                    <a:prstGeom prst="line">
                      <a:avLst/>
                    </a:prstGeom>
                    <a:noFill/>
                    <a:ln w="6350" cap="flat" cmpd="sng" algn="ctr">
                      <a:solidFill>
                        <a:srgbClr val="FFFFFF">
                          <a:lumMod val="65000"/>
                        </a:srgbClr>
                      </a:solidFill>
                      <a:prstDash val="sysDash"/>
                      <a:miter lim="800000"/>
                    </a:ln>
                    <a:effectLst/>
                  </p:spPr>
                </p:cxnSp>
                <p:cxnSp>
                  <p:nvCxnSpPr>
                    <p:cNvPr id="124" name="Straight Connector 123"/>
                    <p:cNvCxnSpPr/>
                    <p:nvPr/>
                  </p:nvCxnSpPr>
                  <p:spPr>
                    <a:xfrm>
                      <a:off x="3117764" y="2710683"/>
                      <a:ext cx="452448" cy="2382"/>
                    </a:xfrm>
                    <a:prstGeom prst="line">
                      <a:avLst/>
                    </a:prstGeom>
                    <a:noFill/>
                    <a:ln w="6350" cap="flat" cmpd="sng" algn="ctr">
                      <a:solidFill>
                        <a:srgbClr val="FFFFFF">
                          <a:lumMod val="65000"/>
                        </a:srgbClr>
                      </a:solidFill>
                      <a:prstDash val="sysDot"/>
                      <a:miter lim="800000"/>
                    </a:ln>
                    <a:effectLst/>
                  </p:spPr>
                </p:cxnSp>
                <p:cxnSp>
                  <p:nvCxnSpPr>
                    <p:cNvPr id="125" name="Straight Connector 124"/>
                    <p:cNvCxnSpPr/>
                    <p:nvPr/>
                  </p:nvCxnSpPr>
                  <p:spPr>
                    <a:xfrm>
                      <a:off x="3128908" y="2760686"/>
                      <a:ext cx="447947" cy="0"/>
                    </a:xfrm>
                    <a:prstGeom prst="line">
                      <a:avLst/>
                    </a:prstGeom>
                    <a:noFill/>
                    <a:ln w="6350" cap="flat" cmpd="sng" algn="ctr">
                      <a:solidFill>
                        <a:srgbClr val="FFFFFF">
                          <a:lumMod val="65000"/>
                        </a:srgbClr>
                      </a:solidFill>
                      <a:prstDash val="sysDash"/>
                      <a:miter lim="800000"/>
                    </a:ln>
                    <a:effectLst/>
                  </p:spPr>
                </p:cxnSp>
              </p:grpSp>
              <p:grpSp>
                <p:nvGrpSpPr>
                  <p:cNvPr id="114" name="Group 113"/>
                  <p:cNvGrpSpPr/>
                  <p:nvPr/>
                </p:nvGrpSpPr>
                <p:grpSpPr>
                  <a:xfrm>
                    <a:off x="3097986" y="2002763"/>
                    <a:ext cx="499015" cy="62071"/>
                    <a:chOff x="3095540" y="1983584"/>
                    <a:chExt cx="499015" cy="62071"/>
                  </a:xfrm>
                </p:grpSpPr>
                <p:grpSp>
                  <p:nvGrpSpPr>
                    <p:cNvPr id="115" name="Group 114"/>
                    <p:cNvGrpSpPr/>
                    <p:nvPr/>
                  </p:nvGrpSpPr>
                  <p:grpSpPr>
                    <a:xfrm>
                      <a:off x="3095540" y="1995652"/>
                      <a:ext cx="499015" cy="50003"/>
                      <a:chOff x="3086017" y="2026443"/>
                      <a:chExt cx="499015" cy="50003"/>
                    </a:xfrm>
                  </p:grpSpPr>
                  <p:cxnSp>
                    <p:nvCxnSpPr>
                      <p:cNvPr id="117" name="Straight Connector 116"/>
                      <p:cNvCxnSpPr/>
                      <p:nvPr/>
                    </p:nvCxnSpPr>
                    <p:spPr>
                      <a:xfrm>
                        <a:off x="3094434" y="2043110"/>
                        <a:ext cx="489913" cy="0"/>
                      </a:xfrm>
                      <a:prstGeom prst="line">
                        <a:avLst/>
                      </a:prstGeom>
                      <a:noFill/>
                      <a:ln w="6350" cap="flat" cmpd="sng" algn="ctr">
                        <a:solidFill>
                          <a:srgbClr val="FFFFFF">
                            <a:lumMod val="65000"/>
                          </a:srgbClr>
                        </a:solidFill>
                        <a:prstDash val="solid"/>
                        <a:miter lim="800000"/>
                      </a:ln>
                      <a:effectLst/>
                    </p:spPr>
                  </p:cxnSp>
                  <p:cxnSp>
                    <p:nvCxnSpPr>
                      <p:cNvPr id="118" name="Straight Connector 117"/>
                      <p:cNvCxnSpPr/>
                      <p:nvPr/>
                    </p:nvCxnSpPr>
                    <p:spPr>
                      <a:xfrm>
                        <a:off x="3095119" y="2059778"/>
                        <a:ext cx="489913" cy="0"/>
                      </a:xfrm>
                      <a:prstGeom prst="line">
                        <a:avLst/>
                      </a:prstGeom>
                      <a:noFill/>
                      <a:ln w="6350" cap="flat" cmpd="sng" algn="ctr">
                        <a:solidFill>
                          <a:srgbClr val="FFFFFF">
                            <a:lumMod val="65000"/>
                          </a:srgbClr>
                        </a:solidFill>
                        <a:prstDash val="sysDash"/>
                        <a:miter lim="800000"/>
                      </a:ln>
                      <a:effectLst/>
                    </p:spPr>
                  </p:cxnSp>
                  <p:cxnSp>
                    <p:nvCxnSpPr>
                      <p:cNvPr id="119" name="Straight Connector 118"/>
                      <p:cNvCxnSpPr/>
                      <p:nvPr/>
                    </p:nvCxnSpPr>
                    <p:spPr>
                      <a:xfrm>
                        <a:off x="3093848" y="2026443"/>
                        <a:ext cx="489936" cy="2382"/>
                      </a:xfrm>
                      <a:prstGeom prst="line">
                        <a:avLst/>
                      </a:prstGeom>
                      <a:noFill/>
                      <a:ln w="6350" cap="flat" cmpd="sng" algn="ctr">
                        <a:solidFill>
                          <a:srgbClr val="FFFFFF">
                            <a:lumMod val="65000"/>
                          </a:srgbClr>
                        </a:solidFill>
                        <a:prstDash val="sysDot"/>
                        <a:miter lim="800000"/>
                      </a:ln>
                      <a:effectLst/>
                    </p:spPr>
                  </p:cxnSp>
                  <p:cxnSp>
                    <p:nvCxnSpPr>
                      <p:cNvPr id="120" name="Straight Connector 119"/>
                      <p:cNvCxnSpPr/>
                      <p:nvPr/>
                    </p:nvCxnSpPr>
                    <p:spPr>
                      <a:xfrm>
                        <a:off x="3086017" y="2076446"/>
                        <a:ext cx="494812" cy="0"/>
                      </a:xfrm>
                      <a:prstGeom prst="line">
                        <a:avLst/>
                      </a:prstGeom>
                      <a:noFill/>
                      <a:ln w="6350" cap="flat" cmpd="sng" algn="ctr">
                        <a:solidFill>
                          <a:srgbClr val="FFFFFF">
                            <a:lumMod val="65000"/>
                          </a:srgbClr>
                        </a:solidFill>
                        <a:prstDash val="sysDash"/>
                        <a:miter lim="800000"/>
                      </a:ln>
                      <a:effectLst/>
                    </p:spPr>
                  </p:cxnSp>
                </p:grpSp>
                <p:cxnSp>
                  <p:nvCxnSpPr>
                    <p:cNvPr id="116" name="Straight Connector 115"/>
                    <p:cNvCxnSpPr/>
                    <p:nvPr/>
                  </p:nvCxnSpPr>
                  <p:spPr>
                    <a:xfrm>
                      <a:off x="3098364" y="1983584"/>
                      <a:ext cx="485062" cy="0"/>
                    </a:xfrm>
                    <a:prstGeom prst="line">
                      <a:avLst/>
                    </a:prstGeom>
                    <a:noFill/>
                    <a:ln w="6350" cap="flat" cmpd="sng" algn="ctr">
                      <a:solidFill>
                        <a:srgbClr val="FFFFFF">
                          <a:lumMod val="65000"/>
                        </a:srgbClr>
                      </a:solidFill>
                      <a:prstDash val="sysDot"/>
                      <a:miter lim="800000"/>
                    </a:ln>
                    <a:effectLst/>
                  </p:spPr>
                </p:cxnSp>
              </p:grpSp>
            </p:grpSp>
            <p:sp>
              <p:nvSpPr>
                <p:cNvPr id="108" name="Freeform 107"/>
                <p:cNvSpPr/>
                <p:nvPr/>
              </p:nvSpPr>
              <p:spPr>
                <a:xfrm>
                  <a:off x="3063162" y="1741397"/>
                  <a:ext cx="558859" cy="1097737"/>
                </a:xfrm>
                <a:custGeom>
                  <a:avLst/>
                  <a:gdLst>
                    <a:gd name="connsiteX0" fmla="*/ 237392 w 558859"/>
                    <a:gd name="connsiteY0" fmla="*/ 0 h 1097737"/>
                    <a:gd name="connsiteX1" fmla="*/ 558859 w 558859"/>
                    <a:gd name="connsiteY1" fmla="*/ 0 h 1097737"/>
                    <a:gd name="connsiteX2" fmla="*/ 558859 w 558859"/>
                    <a:gd name="connsiteY2" fmla="*/ 860345 h 1097737"/>
                    <a:gd name="connsiteX3" fmla="*/ 321467 w 558859"/>
                    <a:gd name="connsiteY3" fmla="*/ 1097737 h 1097737"/>
                    <a:gd name="connsiteX4" fmla="*/ 0 w 558859"/>
                    <a:gd name="connsiteY4" fmla="*/ 1097737 h 1097737"/>
                    <a:gd name="connsiteX5" fmla="*/ 0 w 558859"/>
                    <a:gd name="connsiteY5" fmla="*/ 237392 h 1097737"/>
                    <a:gd name="connsiteX6" fmla="*/ 237392 w 558859"/>
                    <a:gd name="connsiteY6" fmla="*/ 0 h 1097737"/>
                    <a:gd name="connsiteX7" fmla="*/ 241374 w 558859"/>
                    <a:gd name="connsiteY7" fmla="*/ 21417 h 1097737"/>
                    <a:gd name="connsiteX8" fmla="*/ 26465 w 558859"/>
                    <a:gd name="connsiteY8" fmla="*/ 236326 h 1097737"/>
                    <a:gd name="connsiteX9" fmla="*/ 26465 w 558859"/>
                    <a:gd name="connsiteY9" fmla="*/ 1076320 h 1097737"/>
                    <a:gd name="connsiteX10" fmla="*/ 317485 w 558859"/>
                    <a:gd name="connsiteY10" fmla="*/ 1076320 h 1097737"/>
                    <a:gd name="connsiteX11" fmla="*/ 532394 w 558859"/>
                    <a:gd name="connsiteY11" fmla="*/ 861411 h 1097737"/>
                    <a:gd name="connsiteX12" fmla="*/ 532394 w 558859"/>
                    <a:gd name="connsiteY12" fmla="*/ 21417 h 1097737"/>
                    <a:gd name="connsiteX13" fmla="*/ 241374 w 558859"/>
                    <a:gd name="connsiteY13" fmla="*/ 21417 h 10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59" h="1097737">
                      <a:moveTo>
                        <a:pt x="237392" y="0"/>
                      </a:moveTo>
                      <a:lnTo>
                        <a:pt x="558859" y="0"/>
                      </a:lnTo>
                      <a:lnTo>
                        <a:pt x="558859" y="860345"/>
                      </a:lnTo>
                      <a:cubicBezTo>
                        <a:pt x="558859" y="991453"/>
                        <a:pt x="452575" y="1097737"/>
                        <a:pt x="321467" y="1097737"/>
                      </a:cubicBezTo>
                      <a:lnTo>
                        <a:pt x="0" y="1097737"/>
                      </a:lnTo>
                      <a:lnTo>
                        <a:pt x="0" y="237392"/>
                      </a:lnTo>
                      <a:cubicBezTo>
                        <a:pt x="0" y="106284"/>
                        <a:pt x="106284" y="0"/>
                        <a:pt x="237392" y="0"/>
                      </a:cubicBezTo>
                      <a:close/>
                      <a:moveTo>
                        <a:pt x="241374" y="21417"/>
                      </a:moveTo>
                      <a:cubicBezTo>
                        <a:pt x="122683" y="21417"/>
                        <a:pt x="26465" y="117635"/>
                        <a:pt x="26465" y="236326"/>
                      </a:cubicBezTo>
                      <a:lnTo>
                        <a:pt x="26465" y="1076320"/>
                      </a:lnTo>
                      <a:lnTo>
                        <a:pt x="317485" y="1076320"/>
                      </a:lnTo>
                      <a:cubicBezTo>
                        <a:pt x="436176" y="1076320"/>
                        <a:pt x="532394" y="980102"/>
                        <a:pt x="532394" y="861411"/>
                      </a:cubicBezTo>
                      <a:lnTo>
                        <a:pt x="532394" y="21417"/>
                      </a:lnTo>
                      <a:lnTo>
                        <a:pt x="241374" y="21417"/>
                      </a:lnTo>
                      <a:close/>
                    </a:path>
                  </a:pathLst>
                </a:custGeom>
                <a:solidFill>
                  <a:srgbClr val="FFFFFF">
                    <a:lumMod val="75000"/>
                  </a:srgbClr>
                </a:solidFill>
                <a:ln w="12700" cap="flat" cmpd="sng" algn="ctr">
                  <a:noFill/>
                  <a:prstDash val="solid"/>
                  <a:miter lim="800000"/>
                </a:ln>
                <a:effectLst/>
                <a:scene3d>
                  <a:camera prst="perspectiveRight"/>
                  <a:lightRig rig="threePt" dir="t"/>
                </a:scene3d>
              </p:spPr>
              <p:txBody>
                <a:bodyPr rtlCol="0" anchor="ctr"/>
                <a:lstStyle/>
                <a:p>
                  <a:pPr algn="ctr" defTabSz="989821">
                    <a:defRPr/>
                  </a:pPr>
                  <a:endParaRPr lang="en-US" kern="0" dirty="0">
                    <a:solidFill>
                      <a:prstClr val="white"/>
                    </a:solidFill>
                    <a:latin typeface="Calibri" panose="020F0502020204030204"/>
                  </a:endParaRPr>
                </a:p>
              </p:txBody>
            </p:sp>
          </p:grpSp>
          <p:grpSp>
            <p:nvGrpSpPr>
              <p:cNvPr id="24" name="Group 23"/>
              <p:cNvGrpSpPr/>
              <p:nvPr/>
            </p:nvGrpSpPr>
            <p:grpSpPr>
              <a:xfrm>
                <a:off x="3691183" y="1736372"/>
                <a:ext cx="558859" cy="1097737"/>
                <a:chOff x="3063162" y="1741397"/>
                <a:chExt cx="558859" cy="1097737"/>
              </a:xfrm>
            </p:grpSpPr>
            <p:sp>
              <p:nvSpPr>
                <p:cNvPr id="66" name="Freeform 65"/>
                <p:cNvSpPr/>
                <p:nvPr/>
              </p:nvSpPr>
              <p:spPr>
                <a:xfrm>
                  <a:off x="3089627" y="1762814"/>
                  <a:ext cx="505929" cy="1054903"/>
                </a:xfrm>
                <a:custGeom>
                  <a:avLst/>
                  <a:gdLst>
                    <a:gd name="connsiteX0" fmla="*/ 214909 w 505929"/>
                    <a:gd name="connsiteY0" fmla="*/ 0 h 1054903"/>
                    <a:gd name="connsiteX1" fmla="*/ 505929 w 505929"/>
                    <a:gd name="connsiteY1" fmla="*/ 0 h 1054903"/>
                    <a:gd name="connsiteX2" fmla="*/ 505929 w 505929"/>
                    <a:gd name="connsiteY2" fmla="*/ 839994 h 1054903"/>
                    <a:gd name="connsiteX3" fmla="*/ 291020 w 505929"/>
                    <a:gd name="connsiteY3" fmla="*/ 1054903 h 1054903"/>
                    <a:gd name="connsiteX4" fmla="*/ 0 w 505929"/>
                    <a:gd name="connsiteY4" fmla="*/ 1054903 h 1054903"/>
                    <a:gd name="connsiteX5" fmla="*/ 0 w 505929"/>
                    <a:gd name="connsiteY5" fmla="*/ 214909 h 1054903"/>
                    <a:gd name="connsiteX6" fmla="*/ 214909 w 505929"/>
                    <a:gd name="connsiteY6" fmla="*/ 0 h 10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29" h="1054903">
                      <a:moveTo>
                        <a:pt x="214909" y="0"/>
                      </a:moveTo>
                      <a:lnTo>
                        <a:pt x="505929" y="0"/>
                      </a:lnTo>
                      <a:lnTo>
                        <a:pt x="505929" y="839994"/>
                      </a:lnTo>
                      <a:cubicBezTo>
                        <a:pt x="505929" y="958685"/>
                        <a:pt x="409711" y="1054903"/>
                        <a:pt x="291020" y="1054903"/>
                      </a:cubicBezTo>
                      <a:lnTo>
                        <a:pt x="0" y="1054903"/>
                      </a:lnTo>
                      <a:lnTo>
                        <a:pt x="0" y="214909"/>
                      </a:lnTo>
                      <a:cubicBezTo>
                        <a:pt x="0" y="96218"/>
                        <a:pt x="96218" y="0"/>
                        <a:pt x="214909" y="0"/>
                      </a:cubicBezTo>
                      <a:close/>
                    </a:path>
                  </a:pathLst>
                </a:custGeom>
                <a:solidFill>
                  <a:srgbClr val="FFFFFF">
                    <a:lumMod val="50000"/>
                  </a:srgbClr>
                </a:solidFill>
                <a:ln w="12700" cap="flat" cmpd="sng" algn="ctr">
                  <a:noFill/>
                  <a:prstDash val="solid"/>
                  <a:miter lim="800000"/>
                </a:ln>
                <a:effectLst/>
                <a:scene3d>
                  <a:camera prst="perspectiveRight"/>
                  <a:lightRig rig="threePt" dir="t"/>
                </a:scene3d>
              </p:spPr>
              <p:txBody>
                <a:bodyPr rtlCol="0" anchor="ctr"/>
                <a:lstStyle/>
                <a:p>
                  <a:pPr algn="ctr" defTabSz="989821">
                    <a:defRPr/>
                  </a:pPr>
                  <a:endParaRPr lang="en-US" kern="0" dirty="0">
                    <a:solidFill>
                      <a:prstClr val="white"/>
                    </a:solidFill>
                    <a:latin typeface="Calibri" panose="020F0502020204030204"/>
                  </a:endParaRPr>
                </a:p>
              </p:txBody>
            </p:sp>
            <p:grpSp>
              <p:nvGrpSpPr>
                <p:cNvPr id="67" name="Group 66"/>
                <p:cNvGrpSpPr/>
                <p:nvPr/>
              </p:nvGrpSpPr>
              <p:grpSpPr>
                <a:xfrm>
                  <a:off x="3097986" y="1828800"/>
                  <a:ext cx="499015" cy="931886"/>
                  <a:chOff x="3097986" y="1828800"/>
                  <a:chExt cx="499015" cy="931886"/>
                </a:xfrm>
              </p:grpSpPr>
              <p:grpSp>
                <p:nvGrpSpPr>
                  <p:cNvPr id="69" name="Group 68"/>
                  <p:cNvGrpSpPr/>
                  <p:nvPr/>
                </p:nvGrpSpPr>
                <p:grpSpPr>
                  <a:xfrm>
                    <a:off x="3102537" y="1828800"/>
                    <a:ext cx="489913" cy="59528"/>
                    <a:chOff x="3102755" y="1828800"/>
                    <a:chExt cx="489913" cy="59528"/>
                  </a:xfrm>
                </p:grpSpPr>
                <p:cxnSp>
                  <p:nvCxnSpPr>
                    <p:cNvPr id="101" name="Straight Connector 100"/>
                    <p:cNvCxnSpPr/>
                    <p:nvPr/>
                  </p:nvCxnSpPr>
                  <p:spPr>
                    <a:xfrm>
                      <a:off x="3143115" y="1828800"/>
                      <a:ext cx="447947" cy="0"/>
                    </a:xfrm>
                    <a:prstGeom prst="line">
                      <a:avLst/>
                    </a:prstGeom>
                    <a:noFill/>
                    <a:ln w="6350" cap="flat" cmpd="sng" algn="ctr">
                      <a:solidFill>
                        <a:srgbClr val="FFFFFF">
                          <a:lumMod val="65000"/>
                        </a:srgbClr>
                      </a:solidFill>
                      <a:prstDash val="sysDot"/>
                      <a:miter lim="800000"/>
                    </a:ln>
                    <a:effectLst/>
                  </p:spPr>
                </p:cxnSp>
                <p:cxnSp>
                  <p:nvCxnSpPr>
                    <p:cNvPr id="102" name="Straight Connector 101"/>
                    <p:cNvCxnSpPr/>
                    <p:nvPr/>
                  </p:nvCxnSpPr>
                  <p:spPr>
                    <a:xfrm>
                      <a:off x="3130061" y="1854992"/>
                      <a:ext cx="461520" cy="0"/>
                    </a:xfrm>
                    <a:prstGeom prst="line">
                      <a:avLst/>
                    </a:prstGeom>
                    <a:noFill/>
                    <a:ln w="6350" cap="flat" cmpd="sng" algn="ctr">
                      <a:solidFill>
                        <a:srgbClr val="FFFFFF">
                          <a:lumMod val="65000"/>
                        </a:srgbClr>
                      </a:solidFill>
                      <a:prstDash val="solid"/>
                      <a:miter lim="800000"/>
                    </a:ln>
                    <a:effectLst/>
                  </p:spPr>
                </p:cxnSp>
                <p:cxnSp>
                  <p:nvCxnSpPr>
                    <p:cNvPr id="103" name="Straight Connector 102"/>
                    <p:cNvCxnSpPr/>
                    <p:nvPr/>
                  </p:nvCxnSpPr>
                  <p:spPr>
                    <a:xfrm>
                      <a:off x="3116611" y="1871660"/>
                      <a:ext cx="475504" cy="0"/>
                    </a:xfrm>
                    <a:prstGeom prst="line">
                      <a:avLst/>
                    </a:prstGeom>
                    <a:noFill/>
                    <a:ln w="6350" cap="flat" cmpd="sng" algn="ctr">
                      <a:solidFill>
                        <a:srgbClr val="FFFFFF">
                          <a:lumMod val="65000"/>
                        </a:srgbClr>
                      </a:solidFill>
                      <a:prstDash val="sysDash"/>
                      <a:miter lim="800000"/>
                    </a:ln>
                    <a:effectLst/>
                  </p:spPr>
                </p:cxnSp>
                <p:cxnSp>
                  <p:nvCxnSpPr>
                    <p:cNvPr id="104" name="Straight Connector 103"/>
                    <p:cNvCxnSpPr/>
                    <p:nvPr/>
                  </p:nvCxnSpPr>
                  <p:spPr>
                    <a:xfrm>
                      <a:off x="3138785" y="1838325"/>
                      <a:ext cx="452448" cy="2382"/>
                    </a:xfrm>
                    <a:prstGeom prst="line">
                      <a:avLst/>
                    </a:prstGeom>
                    <a:noFill/>
                    <a:ln w="6350" cap="flat" cmpd="sng" algn="ctr">
                      <a:solidFill>
                        <a:srgbClr val="FFFFFF">
                          <a:lumMod val="65000"/>
                        </a:srgbClr>
                      </a:solidFill>
                      <a:prstDash val="sysDot"/>
                      <a:miter lim="800000"/>
                    </a:ln>
                    <a:effectLst/>
                  </p:spPr>
                </p:cxnSp>
                <p:cxnSp>
                  <p:nvCxnSpPr>
                    <p:cNvPr id="105" name="Straight Connector 104"/>
                    <p:cNvCxnSpPr/>
                    <p:nvPr/>
                  </p:nvCxnSpPr>
                  <p:spPr>
                    <a:xfrm>
                      <a:off x="3102755" y="1888328"/>
                      <a:ext cx="489913" cy="0"/>
                    </a:xfrm>
                    <a:prstGeom prst="line">
                      <a:avLst/>
                    </a:prstGeom>
                    <a:noFill/>
                    <a:ln w="6350" cap="flat" cmpd="sng" algn="ctr">
                      <a:solidFill>
                        <a:srgbClr val="FFFFFF">
                          <a:lumMod val="65000"/>
                        </a:srgbClr>
                      </a:solidFill>
                      <a:prstDash val="sysDash"/>
                      <a:miter lim="800000"/>
                    </a:ln>
                    <a:effectLst/>
                  </p:spPr>
                </p:cxnSp>
              </p:grpSp>
              <p:grpSp>
                <p:nvGrpSpPr>
                  <p:cNvPr id="70" name="Group 69"/>
                  <p:cNvGrpSpPr/>
                  <p:nvPr/>
                </p:nvGrpSpPr>
                <p:grpSpPr>
                  <a:xfrm>
                    <a:off x="3097986" y="2179269"/>
                    <a:ext cx="499015" cy="59528"/>
                    <a:chOff x="3107037" y="2237635"/>
                    <a:chExt cx="499015" cy="59528"/>
                  </a:xfrm>
                </p:grpSpPr>
                <p:cxnSp>
                  <p:nvCxnSpPr>
                    <p:cNvPr id="96" name="Straight Connector 95"/>
                    <p:cNvCxnSpPr/>
                    <p:nvPr/>
                  </p:nvCxnSpPr>
                  <p:spPr>
                    <a:xfrm>
                      <a:off x="3119384" y="2237635"/>
                      <a:ext cx="485062" cy="0"/>
                    </a:xfrm>
                    <a:prstGeom prst="line">
                      <a:avLst/>
                    </a:prstGeom>
                    <a:noFill/>
                    <a:ln w="6350" cap="flat" cmpd="sng" algn="ctr">
                      <a:solidFill>
                        <a:srgbClr val="FFFFFF">
                          <a:lumMod val="65000"/>
                        </a:srgbClr>
                      </a:solidFill>
                      <a:prstDash val="sysDot"/>
                      <a:miter lim="800000"/>
                    </a:ln>
                    <a:effectLst/>
                  </p:spPr>
                </p:cxnSp>
                <p:cxnSp>
                  <p:nvCxnSpPr>
                    <p:cNvPr id="97" name="Straight Connector 96"/>
                    <p:cNvCxnSpPr/>
                    <p:nvPr/>
                  </p:nvCxnSpPr>
                  <p:spPr>
                    <a:xfrm>
                      <a:off x="3115454" y="2263827"/>
                      <a:ext cx="489913" cy="0"/>
                    </a:xfrm>
                    <a:prstGeom prst="line">
                      <a:avLst/>
                    </a:prstGeom>
                    <a:noFill/>
                    <a:ln w="6350" cap="flat" cmpd="sng" algn="ctr">
                      <a:solidFill>
                        <a:srgbClr val="FFFFFF">
                          <a:lumMod val="65000"/>
                        </a:srgbClr>
                      </a:solidFill>
                      <a:prstDash val="solid"/>
                      <a:miter lim="800000"/>
                    </a:ln>
                    <a:effectLst/>
                  </p:spPr>
                </p:cxnSp>
                <p:cxnSp>
                  <p:nvCxnSpPr>
                    <p:cNvPr id="98" name="Straight Connector 97"/>
                    <p:cNvCxnSpPr/>
                    <p:nvPr/>
                  </p:nvCxnSpPr>
                  <p:spPr>
                    <a:xfrm>
                      <a:off x="3116139" y="2280495"/>
                      <a:ext cx="489913" cy="0"/>
                    </a:xfrm>
                    <a:prstGeom prst="line">
                      <a:avLst/>
                    </a:prstGeom>
                    <a:noFill/>
                    <a:ln w="6350" cap="flat" cmpd="sng" algn="ctr">
                      <a:solidFill>
                        <a:srgbClr val="FFFFFF">
                          <a:lumMod val="65000"/>
                        </a:srgbClr>
                      </a:solidFill>
                      <a:prstDash val="sysDash"/>
                      <a:miter lim="800000"/>
                    </a:ln>
                    <a:effectLst/>
                  </p:spPr>
                </p:cxnSp>
                <p:cxnSp>
                  <p:nvCxnSpPr>
                    <p:cNvPr id="99" name="Straight Connector 98"/>
                    <p:cNvCxnSpPr/>
                    <p:nvPr/>
                  </p:nvCxnSpPr>
                  <p:spPr>
                    <a:xfrm>
                      <a:off x="3114868" y="2247160"/>
                      <a:ext cx="489936" cy="2382"/>
                    </a:xfrm>
                    <a:prstGeom prst="line">
                      <a:avLst/>
                    </a:prstGeom>
                    <a:noFill/>
                    <a:ln w="6350" cap="flat" cmpd="sng" algn="ctr">
                      <a:solidFill>
                        <a:srgbClr val="FFFFFF">
                          <a:lumMod val="65000"/>
                        </a:srgbClr>
                      </a:solidFill>
                      <a:prstDash val="sysDot"/>
                      <a:miter lim="800000"/>
                    </a:ln>
                    <a:effectLst/>
                  </p:spPr>
                </p:cxnSp>
                <p:cxnSp>
                  <p:nvCxnSpPr>
                    <p:cNvPr id="100" name="Straight Connector 99"/>
                    <p:cNvCxnSpPr/>
                    <p:nvPr/>
                  </p:nvCxnSpPr>
                  <p:spPr>
                    <a:xfrm>
                      <a:off x="3107037" y="2297163"/>
                      <a:ext cx="494812" cy="0"/>
                    </a:xfrm>
                    <a:prstGeom prst="line">
                      <a:avLst/>
                    </a:prstGeom>
                    <a:noFill/>
                    <a:ln w="6350" cap="flat" cmpd="sng" algn="ctr">
                      <a:solidFill>
                        <a:srgbClr val="FFFFFF">
                          <a:lumMod val="65000"/>
                        </a:srgbClr>
                      </a:solidFill>
                      <a:prstDash val="sysDash"/>
                      <a:miter lim="800000"/>
                    </a:ln>
                    <a:effectLst/>
                  </p:spPr>
                </p:cxnSp>
              </p:grpSp>
              <p:grpSp>
                <p:nvGrpSpPr>
                  <p:cNvPr id="71" name="Group 70"/>
                  <p:cNvGrpSpPr/>
                  <p:nvPr/>
                </p:nvGrpSpPr>
                <p:grpSpPr>
                  <a:xfrm>
                    <a:off x="3097986" y="2353232"/>
                    <a:ext cx="499015" cy="59528"/>
                    <a:chOff x="3096527" y="2416311"/>
                    <a:chExt cx="499015" cy="59528"/>
                  </a:xfrm>
                </p:grpSpPr>
                <p:cxnSp>
                  <p:nvCxnSpPr>
                    <p:cNvPr id="91" name="Straight Connector 90"/>
                    <p:cNvCxnSpPr/>
                    <p:nvPr/>
                  </p:nvCxnSpPr>
                  <p:spPr>
                    <a:xfrm>
                      <a:off x="3108874" y="2416311"/>
                      <a:ext cx="485062" cy="0"/>
                    </a:xfrm>
                    <a:prstGeom prst="line">
                      <a:avLst/>
                    </a:prstGeom>
                    <a:noFill/>
                    <a:ln w="6350" cap="flat" cmpd="sng" algn="ctr">
                      <a:solidFill>
                        <a:srgbClr val="FFFFFF">
                          <a:lumMod val="65000"/>
                        </a:srgbClr>
                      </a:solidFill>
                      <a:prstDash val="sysDot"/>
                      <a:miter lim="800000"/>
                    </a:ln>
                    <a:effectLst/>
                  </p:spPr>
                </p:cxnSp>
                <p:cxnSp>
                  <p:nvCxnSpPr>
                    <p:cNvPr id="92" name="Straight Connector 91"/>
                    <p:cNvCxnSpPr/>
                    <p:nvPr/>
                  </p:nvCxnSpPr>
                  <p:spPr>
                    <a:xfrm>
                      <a:off x="3104944" y="2442503"/>
                      <a:ext cx="489913" cy="0"/>
                    </a:xfrm>
                    <a:prstGeom prst="line">
                      <a:avLst/>
                    </a:prstGeom>
                    <a:noFill/>
                    <a:ln w="6350" cap="flat" cmpd="sng" algn="ctr">
                      <a:solidFill>
                        <a:srgbClr val="FFFFFF">
                          <a:lumMod val="65000"/>
                        </a:srgbClr>
                      </a:solidFill>
                      <a:prstDash val="solid"/>
                      <a:miter lim="800000"/>
                    </a:ln>
                    <a:effectLst/>
                  </p:spPr>
                </p:cxnSp>
                <p:cxnSp>
                  <p:nvCxnSpPr>
                    <p:cNvPr id="93" name="Straight Connector 92"/>
                    <p:cNvCxnSpPr/>
                    <p:nvPr/>
                  </p:nvCxnSpPr>
                  <p:spPr>
                    <a:xfrm>
                      <a:off x="3105629" y="2459171"/>
                      <a:ext cx="489913" cy="0"/>
                    </a:xfrm>
                    <a:prstGeom prst="line">
                      <a:avLst/>
                    </a:prstGeom>
                    <a:noFill/>
                    <a:ln w="6350" cap="flat" cmpd="sng" algn="ctr">
                      <a:solidFill>
                        <a:srgbClr val="FFFFFF">
                          <a:lumMod val="65000"/>
                        </a:srgbClr>
                      </a:solidFill>
                      <a:prstDash val="sysDash"/>
                      <a:miter lim="800000"/>
                    </a:ln>
                    <a:effectLst/>
                  </p:spPr>
                </p:cxnSp>
                <p:cxnSp>
                  <p:nvCxnSpPr>
                    <p:cNvPr id="94" name="Straight Connector 93"/>
                    <p:cNvCxnSpPr/>
                    <p:nvPr/>
                  </p:nvCxnSpPr>
                  <p:spPr>
                    <a:xfrm>
                      <a:off x="3104358" y="2425836"/>
                      <a:ext cx="489936" cy="2382"/>
                    </a:xfrm>
                    <a:prstGeom prst="line">
                      <a:avLst/>
                    </a:prstGeom>
                    <a:noFill/>
                    <a:ln w="6350" cap="flat" cmpd="sng" algn="ctr">
                      <a:solidFill>
                        <a:srgbClr val="FFFFFF">
                          <a:lumMod val="65000"/>
                        </a:srgbClr>
                      </a:solidFill>
                      <a:prstDash val="sysDot"/>
                      <a:miter lim="800000"/>
                    </a:ln>
                    <a:effectLst/>
                  </p:spPr>
                </p:cxnSp>
                <p:cxnSp>
                  <p:nvCxnSpPr>
                    <p:cNvPr id="95" name="Straight Connector 94"/>
                    <p:cNvCxnSpPr/>
                    <p:nvPr/>
                  </p:nvCxnSpPr>
                  <p:spPr>
                    <a:xfrm>
                      <a:off x="3096527" y="2475839"/>
                      <a:ext cx="494812" cy="0"/>
                    </a:xfrm>
                    <a:prstGeom prst="line">
                      <a:avLst/>
                    </a:prstGeom>
                    <a:noFill/>
                    <a:ln w="6350" cap="flat" cmpd="sng" algn="ctr">
                      <a:solidFill>
                        <a:srgbClr val="FFFFFF">
                          <a:lumMod val="65000"/>
                        </a:srgbClr>
                      </a:solidFill>
                      <a:prstDash val="sysDash"/>
                      <a:miter lim="800000"/>
                    </a:ln>
                    <a:effectLst/>
                  </p:spPr>
                </p:cxnSp>
              </p:grpSp>
              <p:grpSp>
                <p:nvGrpSpPr>
                  <p:cNvPr id="72" name="Group 71"/>
                  <p:cNvGrpSpPr/>
                  <p:nvPr/>
                </p:nvGrpSpPr>
                <p:grpSpPr>
                  <a:xfrm>
                    <a:off x="3097986" y="2527195"/>
                    <a:ext cx="499015" cy="59528"/>
                    <a:chOff x="3075506" y="2573966"/>
                    <a:chExt cx="499015" cy="59528"/>
                  </a:xfrm>
                </p:grpSpPr>
                <p:cxnSp>
                  <p:nvCxnSpPr>
                    <p:cNvPr id="86" name="Straight Connector 85"/>
                    <p:cNvCxnSpPr/>
                    <p:nvPr/>
                  </p:nvCxnSpPr>
                  <p:spPr>
                    <a:xfrm>
                      <a:off x="3087853" y="2573966"/>
                      <a:ext cx="485062" cy="0"/>
                    </a:xfrm>
                    <a:prstGeom prst="line">
                      <a:avLst/>
                    </a:prstGeom>
                    <a:noFill/>
                    <a:ln w="6350" cap="flat" cmpd="sng" algn="ctr">
                      <a:solidFill>
                        <a:srgbClr val="FFFFFF">
                          <a:lumMod val="65000"/>
                        </a:srgbClr>
                      </a:solidFill>
                      <a:prstDash val="sysDot"/>
                      <a:miter lim="800000"/>
                    </a:ln>
                    <a:effectLst/>
                  </p:spPr>
                </p:cxnSp>
                <p:cxnSp>
                  <p:nvCxnSpPr>
                    <p:cNvPr id="87" name="Straight Connector 86"/>
                    <p:cNvCxnSpPr/>
                    <p:nvPr/>
                  </p:nvCxnSpPr>
                  <p:spPr>
                    <a:xfrm>
                      <a:off x="3083923" y="2600158"/>
                      <a:ext cx="489913" cy="0"/>
                    </a:xfrm>
                    <a:prstGeom prst="line">
                      <a:avLst/>
                    </a:prstGeom>
                    <a:noFill/>
                    <a:ln w="6350" cap="flat" cmpd="sng" algn="ctr">
                      <a:solidFill>
                        <a:srgbClr val="FFFFFF">
                          <a:lumMod val="65000"/>
                        </a:srgbClr>
                      </a:solidFill>
                      <a:prstDash val="solid"/>
                      <a:miter lim="800000"/>
                    </a:ln>
                    <a:effectLst/>
                  </p:spPr>
                </p:cxnSp>
                <p:cxnSp>
                  <p:nvCxnSpPr>
                    <p:cNvPr id="88" name="Straight Connector 87"/>
                    <p:cNvCxnSpPr/>
                    <p:nvPr/>
                  </p:nvCxnSpPr>
                  <p:spPr>
                    <a:xfrm>
                      <a:off x="3084608" y="2616826"/>
                      <a:ext cx="489913" cy="0"/>
                    </a:xfrm>
                    <a:prstGeom prst="line">
                      <a:avLst/>
                    </a:prstGeom>
                    <a:noFill/>
                    <a:ln w="6350" cap="flat" cmpd="sng" algn="ctr">
                      <a:solidFill>
                        <a:srgbClr val="FFFFFF">
                          <a:lumMod val="65000"/>
                        </a:srgbClr>
                      </a:solidFill>
                      <a:prstDash val="sysDash"/>
                      <a:miter lim="800000"/>
                    </a:ln>
                    <a:effectLst/>
                  </p:spPr>
                </p:cxnSp>
                <p:cxnSp>
                  <p:nvCxnSpPr>
                    <p:cNvPr id="89" name="Straight Connector 88"/>
                    <p:cNvCxnSpPr/>
                    <p:nvPr/>
                  </p:nvCxnSpPr>
                  <p:spPr>
                    <a:xfrm>
                      <a:off x="3083337" y="2583491"/>
                      <a:ext cx="489936" cy="2382"/>
                    </a:xfrm>
                    <a:prstGeom prst="line">
                      <a:avLst/>
                    </a:prstGeom>
                    <a:noFill/>
                    <a:ln w="6350" cap="flat" cmpd="sng" algn="ctr">
                      <a:solidFill>
                        <a:srgbClr val="FFFFFF">
                          <a:lumMod val="65000"/>
                        </a:srgbClr>
                      </a:solidFill>
                      <a:prstDash val="sysDot"/>
                      <a:miter lim="800000"/>
                    </a:ln>
                    <a:effectLst/>
                  </p:spPr>
                </p:cxnSp>
                <p:cxnSp>
                  <p:nvCxnSpPr>
                    <p:cNvPr id="90" name="Straight Connector 89"/>
                    <p:cNvCxnSpPr/>
                    <p:nvPr/>
                  </p:nvCxnSpPr>
                  <p:spPr>
                    <a:xfrm>
                      <a:off x="3075506" y="2633494"/>
                      <a:ext cx="494812" cy="0"/>
                    </a:xfrm>
                    <a:prstGeom prst="line">
                      <a:avLst/>
                    </a:prstGeom>
                    <a:noFill/>
                    <a:ln w="6350" cap="flat" cmpd="sng" algn="ctr">
                      <a:solidFill>
                        <a:srgbClr val="FFFFFF">
                          <a:lumMod val="65000"/>
                        </a:srgbClr>
                      </a:solidFill>
                      <a:prstDash val="sysDash"/>
                      <a:miter lim="800000"/>
                    </a:ln>
                    <a:effectLst/>
                  </p:spPr>
                </p:cxnSp>
              </p:grpSp>
              <p:grpSp>
                <p:nvGrpSpPr>
                  <p:cNvPr id="73" name="Group 72"/>
                  <p:cNvGrpSpPr/>
                  <p:nvPr/>
                </p:nvGrpSpPr>
                <p:grpSpPr>
                  <a:xfrm flipH="1">
                    <a:off x="3106179" y="2701158"/>
                    <a:ext cx="454056" cy="59528"/>
                    <a:chOff x="3109040" y="2701158"/>
                    <a:chExt cx="467815" cy="59528"/>
                  </a:xfrm>
                </p:grpSpPr>
                <p:cxnSp>
                  <p:nvCxnSpPr>
                    <p:cNvPr id="81" name="Straight Connector 80"/>
                    <p:cNvCxnSpPr/>
                    <p:nvPr/>
                  </p:nvCxnSpPr>
                  <p:spPr>
                    <a:xfrm>
                      <a:off x="3122094" y="2701158"/>
                      <a:ext cx="447947" cy="0"/>
                    </a:xfrm>
                    <a:prstGeom prst="line">
                      <a:avLst/>
                    </a:prstGeom>
                    <a:noFill/>
                    <a:ln w="6350" cap="flat" cmpd="sng" algn="ctr">
                      <a:solidFill>
                        <a:srgbClr val="FFFFFF">
                          <a:lumMod val="65000"/>
                        </a:srgbClr>
                      </a:solidFill>
                      <a:prstDash val="sysDot"/>
                      <a:miter lim="800000"/>
                    </a:ln>
                    <a:effectLst/>
                  </p:spPr>
                </p:cxnSp>
                <p:cxnSp>
                  <p:nvCxnSpPr>
                    <p:cNvPr id="82" name="Straight Connector 81"/>
                    <p:cNvCxnSpPr/>
                    <p:nvPr/>
                  </p:nvCxnSpPr>
                  <p:spPr>
                    <a:xfrm>
                      <a:off x="3109040" y="2727350"/>
                      <a:ext cx="461520" cy="0"/>
                    </a:xfrm>
                    <a:prstGeom prst="line">
                      <a:avLst/>
                    </a:prstGeom>
                    <a:noFill/>
                    <a:ln w="6350" cap="flat" cmpd="sng" algn="ctr">
                      <a:solidFill>
                        <a:srgbClr val="FFFFFF">
                          <a:lumMod val="65000"/>
                        </a:srgbClr>
                      </a:solidFill>
                      <a:prstDash val="solid"/>
                      <a:miter lim="800000"/>
                    </a:ln>
                    <a:effectLst/>
                  </p:spPr>
                </p:cxnSp>
                <p:cxnSp>
                  <p:nvCxnSpPr>
                    <p:cNvPr id="83" name="Straight Connector 82"/>
                    <p:cNvCxnSpPr/>
                    <p:nvPr/>
                  </p:nvCxnSpPr>
                  <p:spPr>
                    <a:xfrm>
                      <a:off x="3114272" y="2744018"/>
                      <a:ext cx="452426" cy="0"/>
                    </a:xfrm>
                    <a:prstGeom prst="line">
                      <a:avLst/>
                    </a:prstGeom>
                    <a:noFill/>
                    <a:ln w="6350" cap="flat" cmpd="sng" algn="ctr">
                      <a:solidFill>
                        <a:srgbClr val="FFFFFF">
                          <a:lumMod val="65000"/>
                        </a:srgbClr>
                      </a:solidFill>
                      <a:prstDash val="sysDash"/>
                      <a:miter lim="800000"/>
                    </a:ln>
                    <a:effectLst/>
                  </p:spPr>
                </p:cxnSp>
                <p:cxnSp>
                  <p:nvCxnSpPr>
                    <p:cNvPr id="84" name="Straight Connector 83"/>
                    <p:cNvCxnSpPr/>
                    <p:nvPr/>
                  </p:nvCxnSpPr>
                  <p:spPr>
                    <a:xfrm>
                      <a:off x="3117764" y="2710683"/>
                      <a:ext cx="452448" cy="2382"/>
                    </a:xfrm>
                    <a:prstGeom prst="line">
                      <a:avLst/>
                    </a:prstGeom>
                    <a:noFill/>
                    <a:ln w="6350" cap="flat" cmpd="sng" algn="ctr">
                      <a:solidFill>
                        <a:srgbClr val="FFFFFF">
                          <a:lumMod val="65000"/>
                        </a:srgbClr>
                      </a:solidFill>
                      <a:prstDash val="sysDot"/>
                      <a:miter lim="800000"/>
                    </a:ln>
                    <a:effectLst/>
                  </p:spPr>
                </p:cxnSp>
                <p:cxnSp>
                  <p:nvCxnSpPr>
                    <p:cNvPr id="85" name="Straight Connector 84"/>
                    <p:cNvCxnSpPr/>
                    <p:nvPr/>
                  </p:nvCxnSpPr>
                  <p:spPr>
                    <a:xfrm>
                      <a:off x="3128908" y="2760686"/>
                      <a:ext cx="447947" cy="0"/>
                    </a:xfrm>
                    <a:prstGeom prst="line">
                      <a:avLst/>
                    </a:prstGeom>
                    <a:noFill/>
                    <a:ln w="6350" cap="flat" cmpd="sng" algn="ctr">
                      <a:solidFill>
                        <a:srgbClr val="FFFFFF">
                          <a:lumMod val="65000"/>
                        </a:srgbClr>
                      </a:solidFill>
                      <a:prstDash val="sysDash"/>
                      <a:miter lim="800000"/>
                    </a:ln>
                    <a:effectLst/>
                  </p:spPr>
                </p:cxnSp>
              </p:grpSp>
              <p:grpSp>
                <p:nvGrpSpPr>
                  <p:cNvPr id="74" name="Group 73"/>
                  <p:cNvGrpSpPr/>
                  <p:nvPr/>
                </p:nvGrpSpPr>
                <p:grpSpPr>
                  <a:xfrm>
                    <a:off x="3097986" y="2002763"/>
                    <a:ext cx="499015" cy="62071"/>
                    <a:chOff x="3095540" y="1983584"/>
                    <a:chExt cx="499015" cy="62071"/>
                  </a:xfrm>
                </p:grpSpPr>
                <p:grpSp>
                  <p:nvGrpSpPr>
                    <p:cNvPr id="75" name="Group 74"/>
                    <p:cNvGrpSpPr/>
                    <p:nvPr/>
                  </p:nvGrpSpPr>
                  <p:grpSpPr>
                    <a:xfrm>
                      <a:off x="3095540" y="1995652"/>
                      <a:ext cx="499015" cy="50003"/>
                      <a:chOff x="3086017" y="2026443"/>
                      <a:chExt cx="499015" cy="50003"/>
                    </a:xfrm>
                  </p:grpSpPr>
                  <p:cxnSp>
                    <p:nvCxnSpPr>
                      <p:cNvPr id="77" name="Straight Connector 76"/>
                      <p:cNvCxnSpPr/>
                      <p:nvPr/>
                    </p:nvCxnSpPr>
                    <p:spPr>
                      <a:xfrm>
                        <a:off x="3094434" y="2043110"/>
                        <a:ext cx="489913" cy="0"/>
                      </a:xfrm>
                      <a:prstGeom prst="line">
                        <a:avLst/>
                      </a:prstGeom>
                      <a:noFill/>
                      <a:ln w="6350" cap="flat" cmpd="sng" algn="ctr">
                        <a:solidFill>
                          <a:srgbClr val="FFFFFF">
                            <a:lumMod val="65000"/>
                          </a:srgbClr>
                        </a:solidFill>
                        <a:prstDash val="solid"/>
                        <a:miter lim="800000"/>
                      </a:ln>
                      <a:effectLst/>
                    </p:spPr>
                  </p:cxnSp>
                  <p:cxnSp>
                    <p:nvCxnSpPr>
                      <p:cNvPr id="78" name="Straight Connector 77"/>
                      <p:cNvCxnSpPr/>
                      <p:nvPr/>
                    </p:nvCxnSpPr>
                    <p:spPr>
                      <a:xfrm>
                        <a:off x="3095119" y="2059778"/>
                        <a:ext cx="489913" cy="0"/>
                      </a:xfrm>
                      <a:prstGeom prst="line">
                        <a:avLst/>
                      </a:prstGeom>
                      <a:noFill/>
                      <a:ln w="6350" cap="flat" cmpd="sng" algn="ctr">
                        <a:solidFill>
                          <a:srgbClr val="FFFFFF">
                            <a:lumMod val="65000"/>
                          </a:srgbClr>
                        </a:solidFill>
                        <a:prstDash val="sysDash"/>
                        <a:miter lim="800000"/>
                      </a:ln>
                      <a:effectLst/>
                    </p:spPr>
                  </p:cxnSp>
                  <p:cxnSp>
                    <p:nvCxnSpPr>
                      <p:cNvPr id="79" name="Straight Connector 78"/>
                      <p:cNvCxnSpPr/>
                      <p:nvPr/>
                    </p:nvCxnSpPr>
                    <p:spPr>
                      <a:xfrm>
                        <a:off x="3093848" y="2026443"/>
                        <a:ext cx="489936" cy="2382"/>
                      </a:xfrm>
                      <a:prstGeom prst="line">
                        <a:avLst/>
                      </a:prstGeom>
                      <a:noFill/>
                      <a:ln w="6350" cap="flat" cmpd="sng" algn="ctr">
                        <a:solidFill>
                          <a:srgbClr val="FFFFFF">
                            <a:lumMod val="65000"/>
                          </a:srgbClr>
                        </a:solidFill>
                        <a:prstDash val="sysDot"/>
                        <a:miter lim="800000"/>
                      </a:ln>
                      <a:effectLst/>
                    </p:spPr>
                  </p:cxnSp>
                  <p:cxnSp>
                    <p:nvCxnSpPr>
                      <p:cNvPr id="80" name="Straight Connector 79"/>
                      <p:cNvCxnSpPr/>
                      <p:nvPr/>
                    </p:nvCxnSpPr>
                    <p:spPr>
                      <a:xfrm>
                        <a:off x="3086017" y="2076446"/>
                        <a:ext cx="494812" cy="0"/>
                      </a:xfrm>
                      <a:prstGeom prst="line">
                        <a:avLst/>
                      </a:prstGeom>
                      <a:noFill/>
                      <a:ln w="6350" cap="flat" cmpd="sng" algn="ctr">
                        <a:solidFill>
                          <a:srgbClr val="FFFFFF">
                            <a:lumMod val="65000"/>
                          </a:srgbClr>
                        </a:solidFill>
                        <a:prstDash val="sysDash"/>
                        <a:miter lim="800000"/>
                      </a:ln>
                      <a:effectLst/>
                    </p:spPr>
                  </p:cxnSp>
                </p:grpSp>
                <p:cxnSp>
                  <p:nvCxnSpPr>
                    <p:cNvPr id="76" name="Straight Connector 75"/>
                    <p:cNvCxnSpPr/>
                    <p:nvPr/>
                  </p:nvCxnSpPr>
                  <p:spPr>
                    <a:xfrm>
                      <a:off x="3098364" y="1983584"/>
                      <a:ext cx="485062" cy="0"/>
                    </a:xfrm>
                    <a:prstGeom prst="line">
                      <a:avLst/>
                    </a:prstGeom>
                    <a:noFill/>
                    <a:ln w="6350" cap="flat" cmpd="sng" algn="ctr">
                      <a:solidFill>
                        <a:srgbClr val="FFFFFF">
                          <a:lumMod val="65000"/>
                        </a:srgbClr>
                      </a:solidFill>
                      <a:prstDash val="sysDot"/>
                      <a:miter lim="800000"/>
                    </a:ln>
                    <a:effectLst/>
                  </p:spPr>
                </p:cxnSp>
              </p:grpSp>
            </p:grpSp>
            <p:sp>
              <p:nvSpPr>
                <p:cNvPr id="68" name="Freeform 67"/>
                <p:cNvSpPr/>
                <p:nvPr/>
              </p:nvSpPr>
              <p:spPr>
                <a:xfrm>
                  <a:off x="3063162" y="1741397"/>
                  <a:ext cx="558859" cy="1097737"/>
                </a:xfrm>
                <a:custGeom>
                  <a:avLst/>
                  <a:gdLst>
                    <a:gd name="connsiteX0" fmla="*/ 237392 w 558859"/>
                    <a:gd name="connsiteY0" fmla="*/ 0 h 1097737"/>
                    <a:gd name="connsiteX1" fmla="*/ 558859 w 558859"/>
                    <a:gd name="connsiteY1" fmla="*/ 0 h 1097737"/>
                    <a:gd name="connsiteX2" fmla="*/ 558859 w 558859"/>
                    <a:gd name="connsiteY2" fmla="*/ 860345 h 1097737"/>
                    <a:gd name="connsiteX3" fmla="*/ 321467 w 558859"/>
                    <a:gd name="connsiteY3" fmla="*/ 1097737 h 1097737"/>
                    <a:gd name="connsiteX4" fmla="*/ 0 w 558859"/>
                    <a:gd name="connsiteY4" fmla="*/ 1097737 h 1097737"/>
                    <a:gd name="connsiteX5" fmla="*/ 0 w 558859"/>
                    <a:gd name="connsiteY5" fmla="*/ 237392 h 1097737"/>
                    <a:gd name="connsiteX6" fmla="*/ 237392 w 558859"/>
                    <a:gd name="connsiteY6" fmla="*/ 0 h 1097737"/>
                    <a:gd name="connsiteX7" fmla="*/ 241374 w 558859"/>
                    <a:gd name="connsiteY7" fmla="*/ 21417 h 1097737"/>
                    <a:gd name="connsiteX8" fmla="*/ 26465 w 558859"/>
                    <a:gd name="connsiteY8" fmla="*/ 236326 h 1097737"/>
                    <a:gd name="connsiteX9" fmla="*/ 26465 w 558859"/>
                    <a:gd name="connsiteY9" fmla="*/ 1076320 h 1097737"/>
                    <a:gd name="connsiteX10" fmla="*/ 317485 w 558859"/>
                    <a:gd name="connsiteY10" fmla="*/ 1076320 h 1097737"/>
                    <a:gd name="connsiteX11" fmla="*/ 532394 w 558859"/>
                    <a:gd name="connsiteY11" fmla="*/ 861411 h 1097737"/>
                    <a:gd name="connsiteX12" fmla="*/ 532394 w 558859"/>
                    <a:gd name="connsiteY12" fmla="*/ 21417 h 1097737"/>
                    <a:gd name="connsiteX13" fmla="*/ 241374 w 558859"/>
                    <a:gd name="connsiteY13" fmla="*/ 21417 h 10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59" h="1097737">
                      <a:moveTo>
                        <a:pt x="237392" y="0"/>
                      </a:moveTo>
                      <a:lnTo>
                        <a:pt x="558859" y="0"/>
                      </a:lnTo>
                      <a:lnTo>
                        <a:pt x="558859" y="860345"/>
                      </a:lnTo>
                      <a:cubicBezTo>
                        <a:pt x="558859" y="991453"/>
                        <a:pt x="452575" y="1097737"/>
                        <a:pt x="321467" y="1097737"/>
                      </a:cubicBezTo>
                      <a:lnTo>
                        <a:pt x="0" y="1097737"/>
                      </a:lnTo>
                      <a:lnTo>
                        <a:pt x="0" y="237392"/>
                      </a:lnTo>
                      <a:cubicBezTo>
                        <a:pt x="0" y="106284"/>
                        <a:pt x="106284" y="0"/>
                        <a:pt x="237392" y="0"/>
                      </a:cubicBezTo>
                      <a:close/>
                      <a:moveTo>
                        <a:pt x="241374" y="21417"/>
                      </a:moveTo>
                      <a:cubicBezTo>
                        <a:pt x="122683" y="21417"/>
                        <a:pt x="26465" y="117635"/>
                        <a:pt x="26465" y="236326"/>
                      </a:cubicBezTo>
                      <a:lnTo>
                        <a:pt x="26465" y="1076320"/>
                      </a:lnTo>
                      <a:lnTo>
                        <a:pt x="317485" y="1076320"/>
                      </a:lnTo>
                      <a:cubicBezTo>
                        <a:pt x="436176" y="1076320"/>
                        <a:pt x="532394" y="980102"/>
                        <a:pt x="532394" y="861411"/>
                      </a:cubicBezTo>
                      <a:lnTo>
                        <a:pt x="532394" y="21417"/>
                      </a:lnTo>
                      <a:lnTo>
                        <a:pt x="241374" y="21417"/>
                      </a:lnTo>
                      <a:close/>
                    </a:path>
                  </a:pathLst>
                </a:custGeom>
                <a:solidFill>
                  <a:srgbClr val="FFFFFF">
                    <a:lumMod val="75000"/>
                  </a:srgbClr>
                </a:solidFill>
                <a:ln w="12700" cap="flat" cmpd="sng" algn="ctr">
                  <a:noFill/>
                  <a:prstDash val="solid"/>
                  <a:miter lim="800000"/>
                </a:ln>
                <a:effectLst/>
                <a:scene3d>
                  <a:camera prst="perspectiveRight"/>
                  <a:lightRig rig="threePt" dir="t"/>
                </a:scene3d>
              </p:spPr>
              <p:txBody>
                <a:bodyPr rtlCol="0" anchor="ctr"/>
                <a:lstStyle/>
                <a:p>
                  <a:pPr algn="ctr" defTabSz="989821">
                    <a:defRPr/>
                  </a:pPr>
                  <a:endParaRPr lang="en-US" kern="0" dirty="0">
                    <a:solidFill>
                      <a:prstClr val="white"/>
                    </a:solidFill>
                    <a:latin typeface="Calibri" panose="020F0502020204030204"/>
                  </a:endParaRPr>
                </a:p>
              </p:txBody>
            </p:sp>
          </p:grpSp>
          <p:grpSp>
            <p:nvGrpSpPr>
              <p:cNvPr id="25" name="Group 24"/>
              <p:cNvGrpSpPr/>
              <p:nvPr/>
            </p:nvGrpSpPr>
            <p:grpSpPr>
              <a:xfrm>
                <a:off x="4309157" y="1736372"/>
                <a:ext cx="558859" cy="1097737"/>
                <a:chOff x="3063162" y="1741397"/>
                <a:chExt cx="558859" cy="1097737"/>
              </a:xfrm>
            </p:grpSpPr>
            <p:sp>
              <p:nvSpPr>
                <p:cNvPr id="26" name="Freeform 25"/>
                <p:cNvSpPr/>
                <p:nvPr/>
              </p:nvSpPr>
              <p:spPr>
                <a:xfrm>
                  <a:off x="3089627" y="1762814"/>
                  <a:ext cx="505929" cy="1054903"/>
                </a:xfrm>
                <a:custGeom>
                  <a:avLst/>
                  <a:gdLst>
                    <a:gd name="connsiteX0" fmla="*/ 214909 w 505929"/>
                    <a:gd name="connsiteY0" fmla="*/ 0 h 1054903"/>
                    <a:gd name="connsiteX1" fmla="*/ 505929 w 505929"/>
                    <a:gd name="connsiteY1" fmla="*/ 0 h 1054903"/>
                    <a:gd name="connsiteX2" fmla="*/ 505929 w 505929"/>
                    <a:gd name="connsiteY2" fmla="*/ 839994 h 1054903"/>
                    <a:gd name="connsiteX3" fmla="*/ 291020 w 505929"/>
                    <a:gd name="connsiteY3" fmla="*/ 1054903 h 1054903"/>
                    <a:gd name="connsiteX4" fmla="*/ 0 w 505929"/>
                    <a:gd name="connsiteY4" fmla="*/ 1054903 h 1054903"/>
                    <a:gd name="connsiteX5" fmla="*/ 0 w 505929"/>
                    <a:gd name="connsiteY5" fmla="*/ 214909 h 1054903"/>
                    <a:gd name="connsiteX6" fmla="*/ 214909 w 505929"/>
                    <a:gd name="connsiteY6" fmla="*/ 0 h 10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29" h="1054903">
                      <a:moveTo>
                        <a:pt x="214909" y="0"/>
                      </a:moveTo>
                      <a:lnTo>
                        <a:pt x="505929" y="0"/>
                      </a:lnTo>
                      <a:lnTo>
                        <a:pt x="505929" y="839994"/>
                      </a:lnTo>
                      <a:cubicBezTo>
                        <a:pt x="505929" y="958685"/>
                        <a:pt x="409711" y="1054903"/>
                        <a:pt x="291020" y="1054903"/>
                      </a:cubicBezTo>
                      <a:lnTo>
                        <a:pt x="0" y="1054903"/>
                      </a:lnTo>
                      <a:lnTo>
                        <a:pt x="0" y="214909"/>
                      </a:lnTo>
                      <a:cubicBezTo>
                        <a:pt x="0" y="96218"/>
                        <a:pt x="96218" y="0"/>
                        <a:pt x="214909" y="0"/>
                      </a:cubicBezTo>
                      <a:close/>
                    </a:path>
                  </a:pathLst>
                </a:custGeom>
                <a:solidFill>
                  <a:srgbClr val="FFFFFF">
                    <a:lumMod val="50000"/>
                  </a:srgbClr>
                </a:solidFill>
                <a:ln w="12700" cap="flat" cmpd="sng" algn="ctr">
                  <a:noFill/>
                  <a:prstDash val="solid"/>
                  <a:miter lim="800000"/>
                </a:ln>
                <a:effectLst/>
                <a:scene3d>
                  <a:camera prst="perspectiveRight"/>
                  <a:lightRig rig="threePt" dir="t"/>
                </a:scene3d>
              </p:spPr>
              <p:txBody>
                <a:bodyPr rtlCol="0" anchor="ctr"/>
                <a:lstStyle/>
                <a:p>
                  <a:pPr algn="ctr" defTabSz="989821">
                    <a:defRPr/>
                  </a:pPr>
                  <a:endParaRPr lang="en-US" kern="0" dirty="0">
                    <a:solidFill>
                      <a:prstClr val="white"/>
                    </a:solidFill>
                    <a:latin typeface="Calibri" panose="020F0502020204030204"/>
                  </a:endParaRPr>
                </a:p>
              </p:txBody>
            </p:sp>
            <p:grpSp>
              <p:nvGrpSpPr>
                <p:cNvPr id="27" name="Group 26"/>
                <p:cNvGrpSpPr/>
                <p:nvPr/>
              </p:nvGrpSpPr>
              <p:grpSpPr>
                <a:xfrm>
                  <a:off x="3097986" y="1828800"/>
                  <a:ext cx="499015" cy="931886"/>
                  <a:chOff x="3097986" y="1828800"/>
                  <a:chExt cx="499015" cy="931886"/>
                </a:xfrm>
              </p:grpSpPr>
              <p:grpSp>
                <p:nvGrpSpPr>
                  <p:cNvPr id="29" name="Group 28"/>
                  <p:cNvGrpSpPr/>
                  <p:nvPr/>
                </p:nvGrpSpPr>
                <p:grpSpPr>
                  <a:xfrm>
                    <a:off x="3102537" y="1828800"/>
                    <a:ext cx="489913" cy="59528"/>
                    <a:chOff x="3102755" y="1828800"/>
                    <a:chExt cx="489913" cy="59528"/>
                  </a:xfrm>
                </p:grpSpPr>
                <p:cxnSp>
                  <p:nvCxnSpPr>
                    <p:cNvPr id="61" name="Straight Connector 60"/>
                    <p:cNvCxnSpPr/>
                    <p:nvPr/>
                  </p:nvCxnSpPr>
                  <p:spPr>
                    <a:xfrm>
                      <a:off x="3143115" y="1828800"/>
                      <a:ext cx="447947" cy="0"/>
                    </a:xfrm>
                    <a:prstGeom prst="line">
                      <a:avLst/>
                    </a:prstGeom>
                    <a:noFill/>
                    <a:ln w="6350" cap="flat" cmpd="sng" algn="ctr">
                      <a:solidFill>
                        <a:srgbClr val="FFFFFF">
                          <a:lumMod val="65000"/>
                        </a:srgbClr>
                      </a:solidFill>
                      <a:prstDash val="sysDot"/>
                      <a:miter lim="800000"/>
                    </a:ln>
                    <a:effectLst/>
                  </p:spPr>
                </p:cxnSp>
                <p:cxnSp>
                  <p:nvCxnSpPr>
                    <p:cNvPr id="62" name="Straight Connector 61"/>
                    <p:cNvCxnSpPr/>
                    <p:nvPr/>
                  </p:nvCxnSpPr>
                  <p:spPr>
                    <a:xfrm>
                      <a:off x="3130061" y="1854992"/>
                      <a:ext cx="461520" cy="0"/>
                    </a:xfrm>
                    <a:prstGeom prst="line">
                      <a:avLst/>
                    </a:prstGeom>
                    <a:noFill/>
                    <a:ln w="6350" cap="flat" cmpd="sng" algn="ctr">
                      <a:solidFill>
                        <a:srgbClr val="FFFFFF">
                          <a:lumMod val="65000"/>
                        </a:srgbClr>
                      </a:solidFill>
                      <a:prstDash val="solid"/>
                      <a:miter lim="800000"/>
                    </a:ln>
                    <a:effectLst/>
                  </p:spPr>
                </p:cxnSp>
                <p:cxnSp>
                  <p:nvCxnSpPr>
                    <p:cNvPr id="63" name="Straight Connector 62"/>
                    <p:cNvCxnSpPr/>
                    <p:nvPr/>
                  </p:nvCxnSpPr>
                  <p:spPr>
                    <a:xfrm>
                      <a:off x="3116611" y="1871660"/>
                      <a:ext cx="475504" cy="0"/>
                    </a:xfrm>
                    <a:prstGeom prst="line">
                      <a:avLst/>
                    </a:prstGeom>
                    <a:noFill/>
                    <a:ln w="6350" cap="flat" cmpd="sng" algn="ctr">
                      <a:solidFill>
                        <a:srgbClr val="FFFFFF">
                          <a:lumMod val="65000"/>
                        </a:srgbClr>
                      </a:solidFill>
                      <a:prstDash val="sysDash"/>
                      <a:miter lim="800000"/>
                    </a:ln>
                    <a:effectLst/>
                  </p:spPr>
                </p:cxnSp>
                <p:cxnSp>
                  <p:nvCxnSpPr>
                    <p:cNvPr id="64" name="Straight Connector 63"/>
                    <p:cNvCxnSpPr/>
                    <p:nvPr/>
                  </p:nvCxnSpPr>
                  <p:spPr>
                    <a:xfrm>
                      <a:off x="3138785" y="1838325"/>
                      <a:ext cx="452448" cy="2382"/>
                    </a:xfrm>
                    <a:prstGeom prst="line">
                      <a:avLst/>
                    </a:prstGeom>
                    <a:noFill/>
                    <a:ln w="6350" cap="flat" cmpd="sng" algn="ctr">
                      <a:solidFill>
                        <a:srgbClr val="FFFFFF">
                          <a:lumMod val="65000"/>
                        </a:srgbClr>
                      </a:solidFill>
                      <a:prstDash val="sysDot"/>
                      <a:miter lim="800000"/>
                    </a:ln>
                    <a:effectLst/>
                  </p:spPr>
                </p:cxnSp>
                <p:cxnSp>
                  <p:nvCxnSpPr>
                    <p:cNvPr id="65" name="Straight Connector 64"/>
                    <p:cNvCxnSpPr/>
                    <p:nvPr/>
                  </p:nvCxnSpPr>
                  <p:spPr>
                    <a:xfrm>
                      <a:off x="3102755" y="1888328"/>
                      <a:ext cx="489913" cy="0"/>
                    </a:xfrm>
                    <a:prstGeom prst="line">
                      <a:avLst/>
                    </a:prstGeom>
                    <a:noFill/>
                    <a:ln w="6350" cap="flat" cmpd="sng" algn="ctr">
                      <a:solidFill>
                        <a:srgbClr val="FFFFFF">
                          <a:lumMod val="65000"/>
                        </a:srgbClr>
                      </a:solidFill>
                      <a:prstDash val="sysDash"/>
                      <a:miter lim="800000"/>
                    </a:ln>
                    <a:effectLst/>
                  </p:spPr>
                </p:cxnSp>
              </p:grpSp>
              <p:grpSp>
                <p:nvGrpSpPr>
                  <p:cNvPr id="30" name="Group 29"/>
                  <p:cNvGrpSpPr/>
                  <p:nvPr/>
                </p:nvGrpSpPr>
                <p:grpSpPr>
                  <a:xfrm>
                    <a:off x="3097986" y="2179269"/>
                    <a:ext cx="499015" cy="59528"/>
                    <a:chOff x="3107037" y="2237635"/>
                    <a:chExt cx="499015" cy="59528"/>
                  </a:xfrm>
                </p:grpSpPr>
                <p:cxnSp>
                  <p:nvCxnSpPr>
                    <p:cNvPr id="56" name="Straight Connector 55"/>
                    <p:cNvCxnSpPr/>
                    <p:nvPr/>
                  </p:nvCxnSpPr>
                  <p:spPr>
                    <a:xfrm>
                      <a:off x="3119384" y="2237635"/>
                      <a:ext cx="485062" cy="0"/>
                    </a:xfrm>
                    <a:prstGeom prst="line">
                      <a:avLst/>
                    </a:prstGeom>
                    <a:noFill/>
                    <a:ln w="6350" cap="flat" cmpd="sng" algn="ctr">
                      <a:solidFill>
                        <a:srgbClr val="FFFFFF">
                          <a:lumMod val="65000"/>
                        </a:srgbClr>
                      </a:solidFill>
                      <a:prstDash val="sysDot"/>
                      <a:miter lim="800000"/>
                    </a:ln>
                    <a:effectLst/>
                  </p:spPr>
                </p:cxnSp>
                <p:cxnSp>
                  <p:nvCxnSpPr>
                    <p:cNvPr id="57" name="Straight Connector 56"/>
                    <p:cNvCxnSpPr/>
                    <p:nvPr/>
                  </p:nvCxnSpPr>
                  <p:spPr>
                    <a:xfrm>
                      <a:off x="3115454" y="2263827"/>
                      <a:ext cx="489913" cy="0"/>
                    </a:xfrm>
                    <a:prstGeom prst="line">
                      <a:avLst/>
                    </a:prstGeom>
                    <a:noFill/>
                    <a:ln w="6350" cap="flat" cmpd="sng" algn="ctr">
                      <a:solidFill>
                        <a:srgbClr val="FFFFFF">
                          <a:lumMod val="65000"/>
                        </a:srgbClr>
                      </a:solidFill>
                      <a:prstDash val="solid"/>
                      <a:miter lim="800000"/>
                    </a:ln>
                    <a:effectLst/>
                  </p:spPr>
                </p:cxnSp>
                <p:cxnSp>
                  <p:nvCxnSpPr>
                    <p:cNvPr id="58" name="Straight Connector 57"/>
                    <p:cNvCxnSpPr/>
                    <p:nvPr/>
                  </p:nvCxnSpPr>
                  <p:spPr>
                    <a:xfrm>
                      <a:off x="3116139" y="2280495"/>
                      <a:ext cx="489913" cy="0"/>
                    </a:xfrm>
                    <a:prstGeom prst="line">
                      <a:avLst/>
                    </a:prstGeom>
                    <a:noFill/>
                    <a:ln w="6350" cap="flat" cmpd="sng" algn="ctr">
                      <a:solidFill>
                        <a:srgbClr val="FFFFFF">
                          <a:lumMod val="65000"/>
                        </a:srgbClr>
                      </a:solidFill>
                      <a:prstDash val="sysDash"/>
                      <a:miter lim="800000"/>
                    </a:ln>
                    <a:effectLst/>
                  </p:spPr>
                </p:cxnSp>
                <p:cxnSp>
                  <p:nvCxnSpPr>
                    <p:cNvPr id="59" name="Straight Connector 58"/>
                    <p:cNvCxnSpPr/>
                    <p:nvPr/>
                  </p:nvCxnSpPr>
                  <p:spPr>
                    <a:xfrm>
                      <a:off x="3114868" y="2247160"/>
                      <a:ext cx="489936" cy="2382"/>
                    </a:xfrm>
                    <a:prstGeom prst="line">
                      <a:avLst/>
                    </a:prstGeom>
                    <a:noFill/>
                    <a:ln w="6350" cap="flat" cmpd="sng" algn="ctr">
                      <a:solidFill>
                        <a:srgbClr val="FFFFFF">
                          <a:lumMod val="65000"/>
                        </a:srgbClr>
                      </a:solidFill>
                      <a:prstDash val="sysDot"/>
                      <a:miter lim="800000"/>
                    </a:ln>
                    <a:effectLst/>
                  </p:spPr>
                </p:cxnSp>
                <p:cxnSp>
                  <p:nvCxnSpPr>
                    <p:cNvPr id="60" name="Straight Connector 59"/>
                    <p:cNvCxnSpPr/>
                    <p:nvPr/>
                  </p:nvCxnSpPr>
                  <p:spPr>
                    <a:xfrm>
                      <a:off x="3107037" y="2297163"/>
                      <a:ext cx="494812" cy="0"/>
                    </a:xfrm>
                    <a:prstGeom prst="line">
                      <a:avLst/>
                    </a:prstGeom>
                    <a:noFill/>
                    <a:ln w="6350" cap="flat" cmpd="sng" algn="ctr">
                      <a:solidFill>
                        <a:srgbClr val="FFFFFF">
                          <a:lumMod val="65000"/>
                        </a:srgbClr>
                      </a:solidFill>
                      <a:prstDash val="sysDash"/>
                      <a:miter lim="800000"/>
                    </a:ln>
                    <a:effectLst/>
                  </p:spPr>
                </p:cxnSp>
              </p:grpSp>
              <p:grpSp>
                <p:nvGrpSpPr>
                  <p:cNvPr id="31" name="Group 30"/>
                  <p:cNvGrpSpPr/>
                  <p:nvPr/>
                </p:nvGrpSpPr>
                <p:grpSpPr>
                  <a:xfrm>
                    <a:off x="3097986" y="2353232"/>
                    <a:ext cx="499015" cy="59528"/>
                    <a:chOff x="3096527" y="2416311"/>
                    <a:chExt cx="499015" cy="59528"/>
                  </a:xfrm>
                </p:grpSpPr>
                <p:cxnSp>
                  <p:nvCxnSpPr>
                    <p:cNvPr id="51" name="Straight Connector 50"/>
                    <p:cNvCxnSpPr/>
                    <p:nvPr/>
                  </p:nvCxnSpPr>
                  <p:spPr>
                    <a:xfrm>
                      <a:off x="3108874" y="2416311"/>
                      <a:ext cx="485062" cy="0"/>
                    </a:xfrm>
                    <a:prstGeom prst="line">
                      <a:avLst/>
                    </a:prstGeom>
                    <a:noFill/>
                    <a:ln w="6350" cap="flat" cmpd="sng" algn="ctr">
                      <a:solidFill>
                        <a:srgbClr val="FFFFFF">
                          <a:lumMod val="65000"/>
                        </a:srgbClr>
                      </a:solidFill>
                      <a:prstDash val="sysDot"/>
                      <a:miter lim="800000"/>
                    </a:ln>
                    <a:effectLst/>
                  </p:spPr>
                </p:cxnSp>
                <p:cxnSp>
                  <p:nvCxnSpPr>
                    <p:cNvPr id="52" name="Straight Connector 51"/>
                    <p:cNvCxnSpPr/>
                    <p:nvPr/>
                  </p:nvCxnSpPr>
                  <p:spPr>
                    <a:xfrm>
                      <a:off x="3104944" y="2442503"/>
                      <a:ext cx="489913" cy="0"/>
                    </a:xfrm>
                    <a:prstGeom prst="line">
                      <a:avLst/>
                    </a:prstGeom>
                    <a:noFill/>
                    <a:ln w="6350" cap="flat" cmpd="sng" algn="ctr">
                      <a:solidFill>
                        <a:srgbClr val="FFFFFF">
                          <a:lumMod val="65000"/>
                        </a:srgbClr>
                      </a:solidFill>
                      <a:prstDash val="solid"/>
                      <a:miter lim="800000"/>
                    </a:ln>
                    <a:effectLst/>
                  </p:spPr>
                </p:cxnSp>
                <p:cxnSp>
                  <p:nvCxnSpPr>
                    <p:cNvPr id="53" name="Straight Connector 52"/>
                    <p:cNvCxnSpPr/>
                    <p:nvPr/>
                  </p:nvCxnSpPr>
                  <p:spPr>
                    <a:xfrm>
                      <a:off x="3105629" y="2459171"/>
                      <a:ext cx="489913" cy="0"/>
                    </a:xfrm>
                    <a:prstGeom prst="line">
                      <a:avLst/>
                    </a:prstGeom>
                    <a:noFill/>
                    <a:ln w="6350" cap="flat" cmpd="sng" algn="ctr">
                      <a:solidFill>
                        <a:srgbClr val="FFFFFF">
                          <a:lumMod val="65000"/>
                        </a:srgbClr>
                      </a:solidFill>
                      <a:prstDash val="sysDash"/>
                      <a:miter lim="800000"/>
                    </a:ln>
                    <a:effectLst/>
                  </p:spPr>
                </p:cxnSp>
                <p:cxnSp>
                  <p:nvCxnSpPr>
                    <p:cNvPr id="54" name="Straight Connector 53"/>
                    <p:cNvCxnSpPr/>
                    <p:nvPr/>
                  </p:nvCxnSpPr>
                  <p:spPr>
                    <a:xfrm>
                      <a:off x="3104358" y="2425836"/>
                      <a:ext cx="489936" cy="2382"/>
                    </a:xfrm>
                    <a:prstGeom prst="line">
                      <a:avLst/>
                    </a:prstGeom>
                    <a:noFill/>
                    <a:ln w="6350" cap="flat" cmpd="sng" algn="ctr">
                      <a:solidFill>
                        <a:srgbClr val="FFFFFF">
                          <a:lumMod val="65000"/>
                        </a:srgbClr>
                      </a:solidFill>
                      <a:prstDash val="sysDot"/>
                      <a:miter lim="800000"/>
                    </a:ln>
                    <a:effectLst/>
                  </p:spPr>
                </p:cxnSp>
                <p:cxnSp>
                  <p:nvCxnSpPr>
                    <p:cNvPr id="55" name="Straight Connector 54"/>
                    <p:cNvCxnSpPr/>
                    <p:nvPr/>
                  </p:nvCxnSpPr>
                  <p:spPr>
                    <a:xfrm>
                      <a:off x="3096527" y="2475839"/>
                      <a:ext cx="494812" cy="0"/>
                    </a:xfrm>
                    <a:prstGeom prst="line">
                      <a:avLst/>
                    </a:prstGeom>
                    <a:noFill/>
                    <a:ln w="6350" cap="flat" cmpd="sng" algn="ctr">
                      <a:solidFill>
                        <a:srgbClr val="FFFFFF">
                          <a:lumMod val="65000"/>
                        </a:srgbClr>
                      </a:solidFill>
                      <a:prstDash val="sysDash"/>
                      <a:miter lim="800000"/>
                    </a:ln>
                    <a:effectLst/>
                  </p:spPr>
                </p:cxnSp>
              </p:grpSp>
              <p:grpSp>
                <p:nvGrpSpPr>
                  <p:cNvPr id="32" name="Group 31"/>
                  <p:cNvGrpSpPr/>
                  <p:nvPr/>
                </p:nvGrpSpPr>
                <p:grpSpPr>
                  <a:xfrm>
                    <a:off x="3097986" y="2527195"/>
                    <a:ext cx="499015" cy="59528"/>
                    <a:chOff x="3075506" y="2573966"/>
                    <a:chExt cx="499015" cy="59528"/>
                  </a:xfrm>
                </p:grpSpPr>
                <p:cxnSp>
                  <p:nvCxnSpPr>
                    <p:cNvPr id="46" name="Straight Connector 45"/>
                    <p:cNvCxnSpPr/>
                    <p:nvPr/>
                  </p:nvCxnSpPr>
                  <p:spPr>
                    <a:xfrm>
                      <a:off x="3087853" y="2573966"/>
                      <a:ext cx="485062" cy="0"/>
                    </a:xfrm>
                    <a:prstGeom prst="line">
                      <a:avLst/>
                    </a:prstGeom>
                    <a:noFill/>
                    <a:ln w="6350" cap="flat" cmpd="sng" algn="ctr">
                      <a:solidFill>
                        <a:srgbClr val="FFFFFF">
                          <a:lumMod val="65000"/>
                        </a:srgbClr>
                      </a:solidFill>
                      <a:prstDash val="sysDot"/>
                      <a:miter lim="800000"/>
                    </a:ln>
                    <a:effectLst/>
                  </p:spPr>
                </p:cxnSp>
                <p:cxnSp>
                  <p:nvCxnSpPr>
                    <p:cNvPr id="47" name="Straight Connector 46"/>
                    <p:cNvCxnSpPr/>
                    <p:nvPr/>
                  </p:nvCxnSpPr>
                  <p:spPr>
                    <a:xfrm>
                      <a:off x="3083923" y="2600158"/>
                      <a:ext cx="489913" cy="0"/>
                    </a:xfrm>
                    <a:prstGeom prst="line">
                      <a:avLst/>
                    </a:prstGeom>
                    <a:noFill/>
                    <a:ln w="6350" cap="flat" cmpd="sng" algn="ctr">
                      <a:solidFill>
                        <a:srgbClr val="FFFFFF">
                          <a:lumMod val="65000"/>
                        </a:srgbClr>
                      </a:solidFill>
                      <a:prstDash val="solid"/>
                      <a:miter lim="800000"/>
                    </a:ln>
                    <a:effectLst/>
                  </p:spPr>
                </p:cxnSp>
                <p:cxnSp>
                  <p:nvCxnSpPr>
                    <p:cNvPr id="48" name="Straight Connector 47"/>
                    <p:cNvCxnSpPr/>
                    <p:nvPr/>
                  </p:nvCxnSpPr>
                  <p:spPr>
                    <a:xfrm>
                      <a:off x="3084608" y="2616826"/>
                      <a:ext cx="489913" cy="0"/>
                    </a:xfrm>
                    <a:prstGeom prst="line">
                      <a:avLst/>
                    </a:prstGeom>
                    <a:noFill/>
                    <a:ln w="6350" cap="flat" cmpd="sng" algn="ctr">
                      <a:solidFill>
                        <a:srgbClr val="FFFFFF">
                          <a:lumMod val="65000"/>
                        </a:srgbClr>
                      </a:solidFill>
                      <a:prstDash val="sysDash"/>
                      <a:miter lim="800000"/>
                    </a:ln>
                    <a:effectLst/>
                  </p:spPr>
                </p:cxnSp>
                <p:cxnSp>
                  <p:nvCxnSpPr>
                    <p:cNvPr id="49" name="Straight Connector 48"/>
                    <p:cNvCxnSpPr/>
                    <p:nvPr/>
                  </p:nvCxnSpPr>
                  <p:spPr>
                    <a:xfrm>
                      <a:off x="3083337" y="2583491"/>
                      <a:ext cx="489936" cy="2382"/>
                    </a:xfrm>
                    <a:prstGeom prst="line">
                      <a:avLst/>
                    </a:prstGeom>
                    <a:noFill/>
                    <a:ln w="6350" cap="flat" cmpd="sng" algn="ctr">
                      <a:solidFill>
                        <a:srgbClr val="FFFFFF">
                          <a:lumMod val="65000"/>
                        </a:srgbClr>
                      </a:solidFill>
                      <a:prstDash val="sysDot"/>
                      <a:miter lim="800000"/>
                    </a:ln>
                    <a:effectLst/>
                  </p:spPr>
                </p:cxnSp>
                <p:cxnSp>
                  <p:nvCxnSpPr>
                    <p:cNvPr id="50" name="Straight Connector 49"/>
                    <p:cNvCxnSpPr/>
                    <p:nvPr/>
                  </p:nvCxnSpPr>
                  <p:spPr>
                    <a:xfrm>
                      <a:off x="3075506" y="2633494"/>
                      <a:ext cx="494812" cy="0"/>
                    </a:xfrm>
                    <a:prstGeom prst="line">
                      <a:avLst/>
                    </a:prstGeom>
                    <a:noFill/>
                    <a:ln w="6350" cap="flat" cmpd="sng" algn="ctr">
                      <a:solidFill>
                        <a:srgbClr val="FFFFFF">
                          <a:lumMod val="65000"/>
                        </a:srgbClr>
                      </a:solidFill>
                      <a:prstDash val="sysDash"/>
                      <a:miter lim="800000"/>
                    </a:ln>
                    <a:effectLst/>
                  </p:spPr>
                </p:cxnSp>
              </p:grpSp>
              <p:grpSp>
                <p:nvGrpSpPr>
                  <p:cNvPr id="33" name="Group 32"/>
                  <p:cNvGrpSpPr/>
                  <p:nvPr/>
                </p:nvGrpSpPr>
                <p:grpSpPr>
                  <a:xfrm flipH="1">
                    <a:off x="3106179" y="2701158"/>
                    <a:ext cx="454056" cy="59528"/>
                    <a:chOff x="3109040" y="2701158"/>
                    <a:chExt cx="467815" cy="59528"/>
                  </a:xfrm>
                </p:grpSpPr>
                <p:cxnSp>
                  <p:nvCxnSpPr>
                    <p:cNvPr id="41" name="Straight Connector 40"/>
                    <p:cNvCxnSpPr/>
                    <p:nvPr/>
                  </p:nvCxnSpPr>
                  <p:spPr>
                    <a:xfrm>
                      <a:off x="3122094" y="2701158"/>
                      <a:ext cx="447947" cy="0"/>
                    </a:xfrm>
                    <a:prstGeom prst="line">
                      <a:avLst/>
                    </a:prstGeom>
                    <a:noFill/>
                    <a:ln w="6350" cap="flat" cmpd="sng" algn="ctr">
                      <a:solidFill>
                        <a:srgbClr val="FFFFFF">
                          <a:lumMod val="65000"/>
                        </a:srgbClr>
                      </a:solidFill>
                      <a:prstDash val="sysDot"/>
                      <a:miter lim="800000"/>
                    </a:ln>
                    <a:effectLst/>
                  </p:spPr>
                </p:cxnSp>
                <p:cxnSp>
                  <p:nvCxnSpPr>
                    <p:cNvPr id="42" name="Straight Connector 41"/>
                    <p:cNvCxnSpPr/>
                    <p:nvPr/>
                  </p:nvCxnSpPr>
                  <p:spPr>
                    <a:xfrm>
                      <a:off x="3109040" y="2727350"/>
                      <a:ext cx="461520" cy="0"/>
                    </a:xfrm>
                    <a:prstGeom prst="line">
                      <a:avLst/>
                    </a:prstGeom>
                    <a:noFill/>
                    <a:ln w="6350" cap="flat" cmpd="sng" algn="ctr">
                      <a:solidFill>
                        <a:srgbClr val="FFFFFF">
                          <a:lumMod val="65000"/>
                        </a:srgbClr>
                      </a:solidFill>
                      <a:prstDash val="solid"/>
                      <a:miter lim="800000"/>
                    </a:ln>
                    <a:effectLst/>
                  </p:spPr>
                </p:cxnSp>
                <p:cxnSp>
                  <p:nvCxnSpPr>
                    <p:cNvPr id="43" name="Straight Connector 42"/>
                    <p:cNvCxnSpPr/>
                    <p:nvPr/>
                  </p:nvCxnSpPr>
                  <p:spPr>
                    <a:xfrm>
                      <a:off x="3114272" y="2744018"/>
                      <a:ext cx="452426" cy="0"/>
                    </a:xfrm>
                    <a:prstGeom prst="line">
                      <a:avLst/>
                    </a:prstGeom>
                    <a:noFill/>
                    <a:ln w="6350" cap="flat" cmpd="sng" algn="ctr">
                      <a:solidFill>
                        <a:srgbClr val="FFFFFF">
                          <a:lumMod val="65000"/>
                        </a:srgbClr>
                      </a:solidFill>
                      <a:prstDash val="sysDash"/>
                      <a:miter lim="800000"/>
                    </a:ln>
                    <a:effectLst/>
                  </p:spPr>
                </p:cxnSp>
                <p:cxnSp>
                  <p:nvCxnSpPr>
                    <p:cNvPr id="44" name="Straight Connector 43"/>
                    <p:cNvCxnSpPr/>
                    <p:nvPr/>
                  </p:nvCxnSpPr>
                  <p:spPr>
                    <a:xfrm>
                      <a:off x="3117764" y="2710683"/>
                      <a:ext cx="452448" cy="2382"/>
                    </a:xfrm>
                    <a:prstGeom prst="line">
                      <a:avLst/>
                    </a:prstGeom>
                    <a:noFill/>
                    <a:ln w="6350" cap="flat" cmpd="sng" algn="ctr">
                      <a:solidFill>
                        <a:srgbClr val="FFFFFF">
                          <a:lumMod val="65000"/>
                        </a:srgbClr>
                      </a:solidFill>
                      <a:prstDash val="sysDot"/>
                      <a:miter lim="800000"/>
                    </a:ln>
                    <a:effectLst/>
                  </p:spPr>
                </p:cxnSp>
                <p:cxnSp>
                  <p:nvCxnSpPr>
                    <p:cNvPr id="45" name="Straight Connector 44"/>
                    <p:cNvCxnSpPr/>
                    <p:nvPr/>
                  </p:nvCxnSpPr>
                  <p:spPr>
                    <a:xfrm>
                      <a:off x="3128908" y="2760686"/>
                      <a:ext cx="447947" cy="0"/>
                    </a:xfrm>
                    <a:prstGeom prst="line">
                      <a:avLst/>
                    </a:prstGeom>
                    <a:noFill/>
                    <a:ln w="6350" cap="flat" cmpd="sng" algn="ctr">
                      <a:solidFill>
                        <a:srgbClr val="FFFFFF">
                          <a:lumMod val="65000"/>
                        </a:srgbClr>
                      </a:solidFill>
                      <a:prstDash val="sysDash"/>
                      <a:miter lim="800000"/>
                    </a:ln>
                    <a:effectLst/>
                  </p:spPr>
                </p:cxnSp>
              </p:grpSp>
              <p:grpSp>
                <p:nvGrpSpPr>
                  <p:cNvPr id="34" name="Group 33"/>
                  <p:cNvGrpSpPr/>
                  <p:nvPr/>
                </p:nvGrpSpPr>
                <p:grpSpPr>
                  <a:xfrm>
                    <a:off x="3097986" y="2002763"/>
                    <a:ext cx="499015" cy="62071"/>
                    <a:chOff x="3095540" y="1983584"/>
                    <a:chExt cx="499015" cy="62071"/>
                  </a:xfrm>
                </p:grpSpPr>
                <p:grpSp>
                  <p:nvGrpSpPr>
                    <p:cNvPr id="35" name="Group 34"/>
                    <p:cNvGrpSpPr/>
                    <p:nvPr/>
                  </p:nvGrpSpPr>
                  <p:grpSpPr>
                    <a:xfrm>
                      <a:off x="3095540" y="1995652"/>
                      <a:ext cx="499015" cy="50003"/>
                      <a:chOff x="3086017" y="2026443"/>
                      <a:chExt cx="499015" cy="50003"/>
                    </a:xfrm>
                  </p:grpSpPr>
                  <p:cxnSp>
                    <p:nvCxnSpPr>
                      <p:cNvPr id="37" name="Straight Connector 36"/>
                      <p:cNvCxnSpPr/>
                      <p:nvPr/>
                    </p:nvCxnSpPr>
                    <p:spPr>
                      <a:xfrm>
                        <a:off x="3094434" y="2043110"/>
                        <a:ext cx="489913" cy="0"/>
                      </a:xfrm>
                      <a:prstGeom prst="line">
                        <a:avLst/>
                      </a:prstGeom>
                      <a:noFill/>
                      <a:ln w="6350" cap="flat" cmpd="sng" algn="ctr">
                        <a:solidFill>
                          <a:srgbClr val="FFFFFF">
                            <a:lumMod val="65000"/>
                          </a:srgbClr>
                        </a:solidFill>
                        <a:prstDash val="solid"/>
                        <a:miter lim="800000"/>
                      </a:ln>
                      <a:effectLst/>
                    </p:spPr>
                  </p:cxnSp>
                  <p:cxnSp>
                    <p:nvCxnSpPr>
                      <p:cNvPr id="38" name="Straight Connector 37"/>
                      <p:cNvCxnSpPr/>
                      <p:nvPr/>
                    </p:nvCxnSpPr>
                    <p:spPr>
                      <a:xfrm>
                        <a:off x="3095119" y="2059778"/>
                        <a:ext cx="489913" cy="0"/>
                      </a:xfrm>
                      <a:prstGeom prst="line">
                        <a:avLst/>
                      </a:prstGeom>
                      <a:noFill/>
                      <a:ln w="6350" cap="flat" cmpd="sng" algn="ctr">
                        <a:solidFill>
                          <a:srgbClr val="FFFFFF">
                            <a:lumMod val="65000"/>
                          </a:srgbClr>
                        </a:solidFill>
                        <a:prstDash val="sysDash"/>
                        <a:miter lim="800000"/>
                      </a:ln>
                      <a:effectLst/>
                    </p:spPr>
                  </p:cxnSp>
                  <p:cxnSp>
                    <p:nvCxnSpPr>
                      <p:cNvPr id="39" name="Straight Connector 38"/>
                      <p:cNvCxnSpPr/>
                      <p:nvPr/>
                    </p:nvCxnSpPr>
                    <p:spPr>
                      <a:xfrm>
                        <a:off x="3093848" y="2026443"/>
                        <a:ext cx="489936" cy="2382"/>
                      </a:xfrm>
                      <a:prstGeom prst="line">
                        <a:avLst/>
                      </a:prstGeom>
                      <a:noFill/>
                      <a:ln w="6350" cap="flat" cmpd="sng" algn="ctr">
                        <a:solidFill>
                          <a:srgbClr val="FFFFFF">
                            <a:lumMod val="65000"/>
                          </a:srgbClr>
                        </a:solidFill>
                        <a:prstDash val="sysDot"/>
                        <a:miter lim="800000"/>
                      </a:ln>
                      <a:effectLst/>
                    </p:spPr>
                  </p:cxnSp>
                  <p:cxnSp>
                    <p:nvCxnSpPr>
                      <p:cNvPr id="40" name="Straight Connector 39"/>
                      <p:cNvCxnSpPr/>
                      <p:nvPr/>
                    </p:nvCxnSpPr>
                    <p:spPr>
                      <a:xfrm>
                        <a:off x="3086017" y="2076446"/>
                        <a:ext cx="494812" cy="0"/>
                      </a:xfrm>
                      <a:prstGeom prst="line">
                        <a:avLst/>
                      </a:prstGeom>
                      <a:noFill/>
                      <a:ln w="6350" cap="flat" cmpd="sng" algn="ctr">
                        <a:solidFill>
                          <a:srgbClr val="FFFFFF">
                            <a:lumMod val="65000"/>
                          </a:srgbClr>
                        </a:solidFill>
                        <a:prstDash val="sysDash"/>
                        <a:miter lim="800000"/>
                      </a:ln>
                      <a:effectLst/>
                    </p:spPr>
                  </p:cxnSp>
                </p:grpSp>
                <p:cxnSp>
                  <p:nvCxnSpPr>
                    <p:cNvPr id="36" name="Straight Connector 35"/>
                    <p:cNvCxnSpPr/>
                    <p:nvPr/>
                  </p:nvCxnSpPr>
                  <p:spPr>
                    <a:xfrm>
                      <a:off x="3098364" y="1983584"/>
                      <a:ext cx="485062" cy="0"/>
                    </a:xfrm>
                    <a:prstGeom prst="line">
                      <a:avLst/>
                    </a:prstGeom>
                    <a:noFill/>
                    <a:ln w="6350" cap="flat" cmpd="sng" algn="ctr">
                      <a:solidFill>
                        <a:srgbClr val="FFFFFF">
                          <a:lumMod val="65000"/>
                        </a:srgbClr>
                      </a:solidFill>
                      <a:prstDash val="sysDot"/>
                      <a:miter lim="800000"/>
                    </a:ln>
                    <a:effectLst/>
                  </p:spPr>
                </p:cxnSp>
              </p:grpSp>
            </p:grpSp>
            <p:sp>
              <p:nvSpPr>
                <p:cNvPr id="28" name="Freeform 27"/>
                <p:cNvSpPr/>
                <p:nvPr/>
              </p:nvSpPr>
              <p:spPr>
                <a:xfrm>
                  <a:off x="3063162" y="1741397"/>
                  <a:ext cx="558859" cy="1097737"/>
                </a:xfrm>
                <a:custGeom>
                  <a:avLst/>
                  <a:gdLst>
                    <a:gd name="connsiteX0" fmla="*/ 237392 w 558859"/>
                    <a:gd name="connsiteY0" fmla="*/ 0 h 1097737"/>
                    <a:gd name="connsiteX1" fmla="*/ 558859 w 558859"/>
                    <a:gd name="connsiteY1" fmla="*/ 0 h 1097737"/>
                    <a:gd name="connsiteX2" fmla="*/ 558859 w 558859"/>
                    <a:gd name="connsiteY2" fmla="*/ 860345 h 1097737"/>
                    <a:gd name="connsiteX3" fmla="*/ 321467 w 558859"/>
                    <a:gd name="connsiteY3" fmla="*/ 1097737 h 1097737"/>
                    <a:gd name="connsiteX4" fmla="*/ 0 w 558859"/>
                    <a:gd name="connsiteY4" fmla="*/ 1097737 h 1097737"/>
                    <a:gd name="connsiteX5" fmla="*/ 0 w 558859"/>
                    <a:gd name="connsiteY5" fmla="*/ 237392 h 1097737"/>
                    <a:gd name="connsiteX6" fmla="*/ 237392 w 558859"/>
                    <a:gd name="connsiteY6" fmla="*/ 0 h 1097737"/>
                    <a:gd name="connsiteX7" fmla="*/ 241374 w 558859"/>
                    <a:gd name="connsiteY7" fmla="*/ 21417 h 1097737"/>
                    <a:gd name="connsiteX8" fmla="*/ 26465 w 558859"/>
                    <a:gd name="connsiteY8" fmla="*/ 236326 h 1097737"/>
                    <a:gd name="connsiteX9" fmla="*/ 26465 w 558859"/>
                    <a:gd name="connsiteY9" fmla="*/ 1076320 h 1097737"/>
                    <a:gd name="connsiteX10" fmla="*/ 317485 w 558859"/>
                    <a:gd name="connsiteY10" fmla="*/ 1076320 h 1097737"/>
                    <a:gd name="connsiteX11" fmla="*/ 532394 w 558859"/>
                    <a:gd name="connsiteY11" fmla="*/ 861411 h 1097737"/>
                    <a:gd name="connsiteX12" fmla="*/ 532394 w 558859"/>
                    <a:gd name="connsiteY12" fmla="*/ 21417 h 1097737"/>
                    <a:gd name="connsiteX13" fmla="*/ 241374 w 558859"/>
                    <a:gd name="connsiteY13" fmla="*/ 21417 h 10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59" h="1097737">
                      <a:moveTo>
                        <a:pt x="237392" y="0"/>
                      </a:moveTo>
                      <a:lnTo>
                        <a:pt x="558859" y="0"/>
                      </a:lnTo>
                      <a:lnTo>
                        <a:pt x="558859" y="860345"/>
                      </a:lnTo>
                      <a:cubicBezTo>
                        <a:pt x="558859" y="991453"/>
                        <a:pt x="452575" y="1097737"/>
                        <a:pt x="321467" y="1097737"/>
                      </a:cubicBezTo>
                      <a:lnTo>
                        <a:pt x="0" y="1097737"/>
                      </a:lnTo>
                      <a:lnTo>
                        <a:pt x="0" y="237392"/>
                      </a:lnTo>
                      <a:cubicBezTo>
                        <a:pt x="0" y="106284"/>
                        <a:pt x="106284" y="0"/>
                        <a:pt x="237392" y="0"/>
                      </a:cubicBezTo>
                      <a:close/>
                      <a:moveTo>
                        <a:pt x="241374" y="21417"/>
                      </a:moveTo>
                      <a:cubicBezTo>
                        <a:pt x="122683" y="21417"/>
                        <a:pt x="26465" y="117635"/>
                        <a:pt x="26465" y="236326"/>
                      </a:cubicBezTo>
                      <a:lnTo>
                        <a:pt x="26465" y="1076320"/>
                      </a:lnTo>
                      <a:lnTo>
                        <a:pt x="317485" y="1076320"/>
                      </a:lnTo>
                      <a:cubicBezTo>
                        <a:pt x="436176" y="1076320"/>
                        <a:pt x="532394" y="980102"/>
                        <a:pt x="532394" y="861411"/>
                      </a:cubicBezTo>
                      <a:lnTo>
                        <a:pt x="532394" y="21417"/>
                      </a:lnTo>
                      <a:lnTo>
                        <a:pt x="241374" y="21417"/>
                      </a:lnTo>
                      <a:close/>
                    </a:path>
                  </a:pathLst>
                </a:custGeom>
                <a:solidFill>
                  <a:srgbClr val="FFFFFF">
                    <a:lumMod val="75000"/>
                  </a:srgbClr>
                </a:solidFill>
                <a:ln w="12700" cap="flat" cmpd="sng" algn="ctr">
                  <a:noFill/>
                  <a:prstDash val="solid"/>
                  <a:miter lim="800000"/>
                </a:ln>
                <a:effectLst/>
                <a:scene3d>
                  <a:camera prst="perspectiveRight"/>
                  <a:lightRig rig="threePt" dir="t"/>
                </a:scene3d>
              </p:spPr>
              <p:txBody>
                <a:bodyPr rtlCol="0" anchor="ctr"/>
                <a:lstStyle/>
                <a:p>
                  <a:pPr algn="ctr" defTabSz="989821">
                    <a:defRPr/>
                  </a:pPr>
                  <a:endParaRPr lang="en-US" kern="0" dirty="0">
                    <a:solidFill>
                      <a:prstClr val="white"/>
                    </a:solidFill>
                    <a:latin typeface="Calibri" panose="020F0502020204030204"/>
                  </a:endParaRPr>
                </a:p>
              </p:txBody>
            </p:sp>
          </p:grpSp>
        </p:grpSp>
      </p:grpSp>
      <p:sp>
        <p:nvSpPr>
          <p:cNvPr id="3" name="TextBox 2"/>
          <p:cNvSpPr txBox="1"/>
          <p:nvPr/>
        </p:nvSpPr>
        <p:spPr>
          <a:xfrm>
            <a:off x="3052076" y="2208964"/>
            <a:ext cx="674382" cy="369890"/>
          </a:xfrm>
          <a:prstGeom prst="rect">
            <a:avLst/>
          </a:prstGeom>
          <a:noFill/>
        </p:spPr>
        <p:txBody>
          <a:bodyPr wrap="none" lIns="98980" tIns="49489" rIns="98980" bIns="49489" rtlCol="0">
            <a:spAutoFit/>
          </a:bodyPr>
          <a:lstStyle/>
          <a:p>
            <a:r>
              <a:rPr lang="en-US" sz="1754" b="1" dirty="0">
                <a:solidFill>
                  <a:schemeClr val="bg1"/>
                </a:solidFill>
                <a:effectLst>
                  <a:outerShdw blurRad="38100" dist="38100" dir="2700000" algn="tl">
                    <a:srgbClr val="000000">
                      <a:alpha val="43137"/>
                    </a:srgbClr>
                  </a:outerShdw>
                </a:effectLst>
              </a:rPr>
              <a:t>HPC</a:t>
            </a:r>
          </a:p>
        </p:txBody>
      </p:sp>
      <p:sp>
        <p:nvSpPr>
          <p:cNvPr id="271" name="TextBox 270"/>
          <p:cNvSpPr txBox="1"/>
          <p:nvPr/>
        </p:nvSpPr>
        <p:spPr>
          <a:xfrm>
            <a:off x="4952975" y="2208964"/>
            <a:ext cx="837888" cy="369890"/>
          </a:xfrm>
          <a:prstGeom prst="rect">
            <a:avLst/>
          </a:prstGeom>
          <a:noFill/>
        </p:spPr>
        <p:txBody>
          <a:bodyPr wrap="none" lIns="98980" tIns="49489" rIns="98980" bIns="49489" rtlCol="0">
            <a:spAutoFit/>
          </a:bodyPr>
          <a:lstStyle/>
          <a:p>
            <a:r>
              <a:rPr lang="en-US" sz="1754" b="1" dirty="0">
                <a:solidFill>
                  <a:schemeClr val="bg1"/>
                </a:solidFill>
                <a:effectLst>
                  <a:outerShdw blurRad="38100" dist="38100" dir="2700000" algn="tl">
                    <a:srgbClr val="000000">
                      <a:alpha val="43137"/>
                    </a:srgbClr>
                  </a:outerShdw>
                </a:effectLst>
              </a:rPr>
              <a:t>Cloud</a:t>
            </a:r>
          </a:p>
        </p:txBody>
      </p:sp>
      <p:sp>
        <p:nvSpPr>
          <p:cNvPr id="2" name="TextBox 1"/>
          <p:cNvSpPr txBox="1"/>
          <p:nvPr/>
        </p:nvSpPr>
        <p:spPr>
          <a:xfrm>
            <a:off x="3558005" y="4535113"/>
            <a:ext cx="1687352" cy="554556"/>
          </a:xfrm>
          <a:prstGeom prst="rect">
            <a:avLst/>
          </a:prstGeom>
        </p:spPr>
        <p:style>
          <a:lnRef idx="0">
            <a:scrgbClr r="0" g="0" b="0"/>
          </a:lnRef>
          <a:fillRef idx="1003">
            <a:schemeClr val="lt2"/>
          </a:fillRef>
          <a:effectRef idx="0">
            <a:scrgbClr r="0" g="0" b="0"/>
          </a:effectRef>
          <a:fontRef idx="major"/>
        </p:style>
        <p:txBody>
          <a:bodyPr wrap="none" lIns="98980" tIns="49489" rIns="98980" bIns="49489" rtlCol="0">
            <a:spAutoFit/>
          </a:bodyPr>
          <a:lstStyle/>
          <a:p>
            <a:pPr algn="ctr"/>
            <a:r>
              <a:rPr lang="en-US" sz="1477" b="1" dirty="0">
                <a:solidFill>
                  <a:schemeClr val="accent1"/>
                </a:solidFill>
              </a:rPr>
              <a:t>Enterprise</a:t>
            </a:r>
          </a:p>
          <a:p>
            <a:pPr algn="ctr"/>
            <a:r>
              <a:rPr lang="en-US" sz="1477" b="1" dirty="0">
                <a:solidFill>
                  <a:schemeClr val="accent1"/>
                </a:solidFill>
              </a:rPr>
              <a:t>Data Center Future</a:t>
            </a:r>
          </a:p>
        </p:txBody>
      </p:sp>
    </p:spTree>
    <p:extLst>
      <p:ext uri="{BB962C8B-B14F-4D97-AF65-F5344CB8AC3E}">
        <p14:creationId xmlns:p14="http://schemas.microsoft.com/office/powerpoint/2010/main" val="1539836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813017" y="2720120"/>
            <a:ext cx="3525655" cy="1307753"/>
            <a:chOff x="134676" y="1259733"/>
            <a:chExt cx="3583533" cy="1063533"/>
          </a:xfrm>
        </p:grpSpPr>
        <p:sp>
          <p:nvSpPr>
            <p:cNvPr id="56" name="Rectangle 55"/>
            <p:cNvSpPr/>
            <p:nvPr/>
          </p:nvSpPr>
          <p:spPr>
            <a:xfrm>
              <a:off x="134676" y="1259733"/>
              <a:ext cx="1213305" cy="106353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7" name="Rectangle 56"/>
            <p:cNvSpPr/>
            <p:nvPr/>
          </p:nvSpPr>
          <p:spPr>
            <a:xfrm>
              <a:off x="134676" y="1259733"/>
              <a:ext cx="3583533" cy="10635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2203" tIns="42203" rIns="42203" bIns="42203" numCol="1" spcCol="1270" anchor="t" anchorCtr="0">
              <a:noAutofit/>
            </a:bodyPr>
            <a:lstStyle/>
            <a:p>
              <a:pPr defTabSz="577241">
                <a:lnSpc>
                  <a:spcPct val="90000"/>
                </a:lnSpc>
                <a:spcAft>
                  <a:spcPct val="35000"/>
                </a:spcAft>
              </a:pPr>
              <a:endParaRPr lang="en-US" sz="1477" dirty="0">
                <a:solidFill>
                  <a:srgbClr val="000000">
                    <a:hueOff val="0"/>
                    <a:satOff val="0"/>
                    <a:lumOff val="0"/>
                    <a:alphaOff val="0"/>
                  </a:srgbClr>
                </a:solidFill>
                <a:latin typeface="Arial"/>
              </a:endParaRPr>
            </a:p>
          </p:txBody>
        </p:sp>
      </p:grpSp>
      <p:grpSp>
        <p:nvGrpSpPr>
          <p:cNvPr id="10" name="Group 9"/>
          <p:cNvGrpSpPr/>
          <p:nvPr/>
        </p:nvGrpSpPr>
        <p:grpSpPr>
          <a:xfrm>
            <a:off x="132483" y="1328411"/>
            <a:ext cx="2476655" cy="4833026"/>
            <a:chOff x="464527" y="1060483"/>
            <a:chExt cx="2320278" cy="3781267"/>
          </a:xfrm>
        </p:grpSpPr>
        <p:pic>
          <p:nvPicPr>
            <p:cNvPr id="6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60" t="11665" r="15223" b="14335"/>
            <a:stretch/>
          </p:blipFill>
          <p:spPr bwMode="auto">
            <a:xfrm>
              <a:off x="902563" y="1491674"/>
              <a:ext cx="365302" cy="4130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Picture 42" descr="http://api.theweek.com/sites/default/files/styles/tw_image_9_4/public/41205_article_full.jpg?itok=7DJZGizY&amp;resize=1260x56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122"/>
            <a:stretch/>
          </p:blipFill>
          <p:spPr bwMode="auto">
            <a:xfrm>
              <a:off x="1069117" y="1060483"/>
              <a:ext cx="854237" cy="28123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69" name="Picture 68" descr="logo-veritas-red@2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250" y="1099441"/>
              <a:ext cx="806803" cy="203316"/>
            </a:xfrm>
            <a:prstGeom prst="rect">
              <a:avLst/>
            </a:prstGeom>
          </p:spPr>
        </p:pic>
        <p:grpSp>
          <p:nvGrpSpPr>
            <p:cNvPr id="70" name="Group 69"/>
            <p:cNvGrpSpPr/>
            <p:nvPr/>
          </p:nvGrpSpPr>
          <p:grpSpPr>
            <a:xfrm>
              <a:off x="1533943" y="1548818"/>
              <a:ext cx="813591" cy="298781"/>
              <a:chOff x="-45153" y="2551726"/>
              <a:chExt cx="1010353" cy="368697"/>
            </a:xfrm>
          </p:grpSpPr>
          <p:pic>
            <p:nvPicPr>
              <p:cNvPr id="71"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11" t="17083" r="19805" b="15733"/>
              <a:stretch/>
            </p:blipFill>
            <p:spPr bwMode="auto">
              <a:xfrm>
                <a:off x="524198" y="2564325"/>
                <a:ext cx="357314" cy="3560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07" y="2635961"/>
                <a:ext cx="508391" cy="1936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3" name="Rectangle 72"/>
              <p:cNvSpPr/>
              <p:nvPr/>
            </p:nvSpPr>
            <p:spPr>
              <a:xfrm>
                <a:off x="-45153" y="2551726"/>
                <a:ext cx="1010353" cy="36869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grpSp>
        <p:pic>
          <p:nvPicPr>
            <p:cNvPr id="74" name="Picture 73" descr="imgr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533" y="2028273"/>
              <a:ext cx="926624" cy="296678"/>
            </a:xfrm>
            <a:prstGeom prst="rect">
              <a:avLst/>
            </a:prstGeom>
            <a:noFill/>
            <a:ln>
              <a:noFill/>
            </a:ln>
          </p:spPr>
        </p:pic>
        <p:pic>
          <p:nvPicPr>
            <p:cNvPr id="75" name="Picture 7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52250" y="2074463"/>
              <a:ext cx="787010" cy="204298"/>
            </a:xfrm>
            <a:prstGeom prst="rect">
              <a:avLst/>
            </a:prstGeom>
            <a:noFill/>
            <a:ln>
              <a:noFill/>
            </a:ln>
          </p:spPr>
        </p:pic>
        <p:pic>
          <p:nvPicPr>
            <p:cNvPr id="76" name="Picture 75"/>
            <p:cNvPicPr>
              <a:picLocks noChangeAspect="1"/>
            </p:cNvPicPr>
            <p:nvPr/>
          </p:nvPicPr>
          <p:blipFill>
            <a:blip r:embed="rId10">
              <a:clrChange>
                <a:clrFrom>
                  <a:srgbClr val="FFFFFF"/>
                </a:clrFrom>
                <a:clrTo>
                  <a:srgbClr val="FFFFFF">
                    <a:alpha val="0"/>
                  </a:srgbClr>
                </a:clrTo>
              </a:clrChange>
            </a:blip>
            <a:stretch>
              <a:fillRect/>
            </a:stretch>
          </p:blipFill>
          <p:spPr>
            <a:xfrm>
              <a:off x="1107133" y="4672360"/>
              <a:ext cx="1059643" cy="169390"/>
            </a:xfrm>
            <a:prstGeom prst="rect">
              <a:avLst/>
            </a:prstGeom>
          </p:spPr>
        </p:pic>
        <p:grpSp>
          <p:nvGrpSpPr>
            <p:cNvPr id="78" name="Group 77"/>
            <p:cNvGrpSpPr/>
            <p:nvPr/>
          </p:nvGrpSpPr>
          <p:grpSpPr>
            <a:xfrm>
              <a:off x="688334" y="3706330"/>
              <a:ext cx="778577" cy="288782"/>
              <a:chOff x="117407" y="2145381"/>
              <a:chExt cx="1010353" cy="368697"/>
            </a:xfrm>
          </p:grpSpPr>
          <p:pic>
            <p:nvPicPr>
              <p:cNvPr id="79" name="Picture 78" descr="imgres.png"/>
              <p:cNvPicPr>
                <a:picLocks noChangeAspect="1"/>
              </p:cNvPicPr>
              <p:nvPr/>
            </p:nvPicPr>
            <p:blipFill>
              <a:blip r:embed="rId11" cstate="print">
                <a:clrChange>
                  <a:clrFrom>
                    <a:srgbClr val="FBFEFB"/>
                  </a:clrFrom>
                  <a:clrTo>
                    <a:srgbClr val="FBFEFB">
                      <a:alpha val="0"/>
                    </a:srgbClr>
                  </a:clrTo>
                </a:clrChange>
                <a:extLst>
                  <a:ext uri="{28A0092B-C50C-407E-A947-70E740481C1C}">
                    <a14:useLocalDpi xmlns:a14="http://schemas.microsoft.com/office/drawing/2010/main" val="0"/>
                  </a:ext>
                </a:extLst>
              </a:blip>
              <a:stretch>
                <a:fillRect/>
              </a:stretch>
            </p:blipFill>
            <p:spPr>
              <a:xfrm>
                <a:off x="206142" y="2273871"/>
                <a:ext cx="386665" cy="138094"/>
              </a:xfrm>
              <a:prstGeom prst="rect">
                <a:avLst/>
              </a:prstGeom>
            </p:spPr>
          </p:pic>
          <p:pic>
            <p:nvPicPr>
              <p:cNvPr id="80" name="Picture 79" descr="imgres.jpg"/>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767" y="2223206"/>
                <a:ext cx="413728" cy="204919"/>
              </a:xfrm>
              <a:prstGeom prst="rect">
                <a:avLst/>
              </a:prstGeom>
            </p:spPr>
          </p:pic>
          <p:sp>
            <p:nvSpPr>
              <p:cNvPr id="81" name="Rectangle 80"/>
              <p:cNvSpPr/>
              <p:nvPr/>
            </p:nvSpPr>
            <p:spPr>
              <a:xfrm>
                <a:off x="117407" y="2145381"/>
                <a:ext cx="1010353" cy="36869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grpSp>
        <p:grpSp>
          <p:nvGrpSpPr>
            <p:cNvPr id="38" name="Group 37"/>
            <p:cNvGrpSpPr/>
            <p:nvPr/>
          </p:nvGrpSpPr>
          <p:grpSpPr>
            <a:xfrm>
              <a:off x="688334" y="2546209"/>
              <a:ext cx="872936" cy="377052"/>
              <a:chOff x="595297" y="2496812"/>
              <a:chExt cx="1093807" cy="464823"/>
            </a:xfrm>
          </p:grpSpPr>
          <p:pic>
            <p:nvPicPr>
              <p:cNvPr id="83" name="Picture 82" descr="imgres.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4613" y="2626320"/>
                <a:ext cx="380433" cy="205808"/>
              </a:xfrm>
              <a:prstGeom prst="rect">
                <a:avLst/>
              </a:prstGeom>
            </p:spPr>
          </p:pic>
          <p:pic>
            <p:nvPicPr>
              <p:cNvPr id="84" name="Picture 83" descr="url.png"/>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766" y="2496812"/>
                <a:ext cx="755338" cy="464823"/>
              </a:xfrm>
              <a:prstGeom prst="rect">
                <a:avLst/>
              </a:prstGeom>
            </p:spPr>
          </p:pic>
          <p:sp>
            <p:nvSpPr>
              <p:cNvPr id="85" name="Rectangle 84"/>
              <p:cNvSpPr/>
              <p:nvPr/>
            </p:nvSpPr>
            <p:spPr>
              <a:xfrm>
                <a:off x="595297" y="2556556"/>
                <a:ext cx="1010353" cy="36869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grpSp>
        <p:pic>
          <p:nvPicPr>
            <p:cNvPr id="86" name="Picture 85" descr="imgres.png"/>
            <p:cNvPicPr>
              <a:picLocks noChangeAspect="1"/>
            </p:cNvPicPr>
            <p:nvPr/>
          </p:nvPicPr>
          <p:blipFill rotWithShape="1">
            <a:blip r:embed="rId15" cstate="print">
              <a:extLst>
                <a:ext uri="{28A0092B-C50C-407E-A947-70E740481C1C}">
                  <a14:useLocalDpi xmlns:a14="http://schemas.microsoft.com/office/drawing/2010/main" val="0"/>
                </a:ext>
              </a:extLst>
            </a:blip>
            <a:srcRect l="5598" t="14296" r="4423" b="15125"/>
            <a:stretch/>
          </p:blipFill>
          <p:spPr>
            <a:xfrm>
              <a:off x="1614620" y="3698215"/>
              <a:ext cx="1144780" cy="305013"/>
            </a:xfrm>
            <a:prstGeom prst="rect">
              <a:avLst/>
            </a:prstGeom>
            <a:noFill/>
            <a:ln>
              <a:noFill/>
            </a:ln>
          </p:spPr>
        </p:pic>
        <p:pic>
          <p:nvPicPr>
            <p:cNvPr id="87"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34204" y="3142184"/>
              <a:ext cx="871776" cy="2978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8" name="Picture 8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94937" y="4272361"/>
              <a:ext cx="940575" cy="150329"/>
            </a:xfrm>
            <a:prstGeom prst="rect">
              <a:avLst/>
            </a:prstGeom>
            <a:noFill/>
            <a:ln>
              <a:noFill/>
            </a:ln>
          </p:spPr>
        </p:pic>
        <p:pic>
          <p:nvPicPr>
            <p:cNvPr id="89" name="Picture 88"/>
            <p:cNvPicPr>
              <a:picLocks noChangeAspect="1"/>
            </p:cNvPicPr>
            <p:nvPr/>
          </p:nvPicPr>
          <p:blipFill rotWithShape="1">
            <a:blip r:embed="rId18"/>
            <a:srcRect t="37774" b="39005"/>
            <a:stretch/>
          </p:blipFill>
          <p:spPr>
            <a:xfrm>
              <a:off x="1876838" y="4242531"/>
              <a:ext cx="889689" cy="209988"/>
            </a:xfrm>
            <a:prstGeom prst="rect">
              <a:avLst/>
            </a:prstGeom>
            <a:noFill/>
            <a:ln>
              <a:noFill/>
            </a:ln>
          </p:spPr>
        </p:pic>
        <p:pic>
          <p:nvPicPr>
            <p:cNvPr id="91" name="Picture 90" descr="imgres.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60686" y="2540886"/>
              <a:ext cx="726546" cy="387698"/>
            </a:xfrm>
            <a:prstGeom prst="rect">
              <a:avLst/>
            </a:prstGeom>
            <a:noFill/>
            <a:ln>
              <a:noFill/>
            </a:ln>
          </p:spPr>
        </p:pic>
        <p:pic>
          <p:nvPicPr>
            <p:cNvPr id="92" name="Picture 91" descr="imgres.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62067" y="3175551"/>
              <a:ext cx="822738" cy="231092"/>
            </a:xfrm>
            <a:prstGeom prst="rect">
              <a:avLst/>
            </a:prstGeom>
            <a:noFill/>
            <a:ln>
              <a:noFill/>
            </a:ln>
          </p:spPr>
        </p:pic>
        <p:pic>
          <p:nvPicPr>
            <p:cNvPr id="40" name="Shape 193"/>
            <p:cNvPicPr preferRelativeResize="0"/>
            <p:nvPr/>
          </p:nvPicPr>
          <p:blipFill rotWithShape="1">
            <a:blip r:embed="rId21"/>
            <a:stretch/>
          </p:blipFill>
          <p:spPr>
            <a:xfrm>
              <a:off x="464527" y="1090605"/>
              <a:ext cx="543547" cy="220988"/>
            </a:xfrm>
            <a:prstGeom prst="rect">
              <a:avLst/>
            </a:prstGeom>
            <a:noFill/>
            <a:ln>
              <a:noFill/>
            </a:ln>
          </p:spPr>
        </p:pic>
        <p:pic>
          <p:nvPicPr>
            <p:cNvPr id="77" name="Picture 76" descr="imgres.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8413" y="2018036"/>
              <a:ext cx="470607" cy="317153"/>
            </a:xfrm>
            <a:prstGeom prst="rect">
              <a:avLst/>
            </a:prstGeom>
            <a:noFill/>
            <a:ln>
              <a:noFill/>
            </a:ln>
          </p:spPr>
        </p:pic>
        <p:pic>
          <p:nvPicPr>
            <p:cNvPr id="90" name="Picture 89"/>
            <p:cNvPicPr>
              <a:picLocks noChangeAspect="1"/>
            </p:cNvPicPr>
            <p:nvPr/>
          </p:nvPicPr>
          <p:blipFill rotWithShape="1">
            <a:blip r:embed="rId23"/>
            <a:srcRect t="15327" b="13079"/>
            <a:stretch/>
          </p:blipFill>
          <p:spPr>
            <a:xfrm>
              <a:off x="464527" y="3108424"/>
              <a:ext cx="502054" cy="365346"/>
            </a:xfrm>
            <a:prstGeom prst="rect">
              <a:avLst/>
            </a:prstGeom>
            <a:noFill/>
            <a:ln>
              <a:noFill/>
            </a:ln>
          </p:spPr>
        </p:pic>
        <p:pic>
          <p:nvPicPr>
            <p:cNvPr id="93" name="Picture 92"/>
            <p:cNvPicPr>
              <a:picLocks noChangeAspect="1"/>
            </p:cNvPicPr>
            <p:nvPr/>
          </p:nvPicPr>
          <p:blipFill>
            <a:blip r:embed="rId24"/>
            <a:stretch>
              <a:fillRect/>
            </a:stretch>
          </p:blipFill>
          <p:spPr>
            <a:xfrm>
              <a:off x="464527" y="4155059"/>
              <a:ext cx="378716" cy="384933"/>
            </a:xfrm>
            <a:prstGeom prst="rect">
              <a:avLst/>
            </a:prstGeom>
            <a:noFill/>
            <a:ln>
              <a:noFill/>
            </a:ln>
          </p:spPr>
        </p:pic>
      </p:grpSp>
      <p:grpSp>
        <p:nvGrpSpPr>
          <p:cNvPr id="13" name="Group 12"/>
          <p:cNvGrpSpPr/>
          <p:nvPr/>
        </p:nvGrpSpPr>
        <p:grpSpPr>
          <a:xfrm>
            <a:off x="3000888" y="1187776"/>
            <a:ext cx="1959198" cy="5099033"/>
            <a:chOff x="2968042" y="937565"/>
            <a:chExt cx="1959198" cy="4146801"/>
          </a:xfrm>
        </p:grpSpPr>
        <p:sp>
          <p:nvSpPr>
            <p:cNvPr id="20" name="Can 19"/>
            <p:cNvSpPr/>
            <p:nvPr/>
          </p:nvSpPr>
          <p:spPr>
            <a:xfrm>
              <a:off x="2968042" y="4042053"/>
              <a:ext cx="1959198" cy="882052"/>
            </a:xfrm>
            <a:prstGeom prst="can">
              <a:avLst/>
            </a:prstGeom>
            <a:solidFill>
              <a:srgbClr val="6FC04C"/>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sp>
          <p:nvSpPr>
            <p:cNvPr id="21" name="Can 20"/>
            <p:cNvSpPr/>
            <p:nvPr/>
          </p:nvSpPr>
          <p:spPr>
            <a:xfrm>
              <a:off x="2968042" y="3269117"/>
              <a:ext cx="1959198" cy="882052"/>
            </a:xfrm>
            <a:prstGeom prst="can">
              <a:avLst/>
            </a:prstGeom>
            <a:solidFill>
              <a:srgbClr val="EAA8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sp>
          <p:nvSpPr>
            <p:cNvPr id="22" name="Can 21"/>
            <p:cNvSpPr/>
            <p:nvPr/>
          </p:nvSpPr>
          <p:spPr>
            <a:xfrm>
              <a:off x="2968042" y="2487088"/>
              <a:ext cx="1959198" cy="882052"/>
            </a:xfrm>
            <a:prstGeom prst="can">
              <a:avLst/>
            </a:prstGeom>
            <a:solidFill>
              <a:srgbClr val="33A8D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sp>
          <p:nvSpPr>
            <p:cNvPr id="23" name="Can 22"/>
            <p:cNvSpPr/>
            <p:nvPr/>
          </p:nvSpPr>
          <p:spPr>
            <a:xfrm>
              <a:off x="2968042" y="1714134"/>
              <a:ext cx="1959198" cy="882052"/>
            </a:xfrm>
            <a:prstGeom prst="can">
              <a:avLst/>
            </a:prstGeom>
            <a:solidFill>
              <a:srgbClr val="0062A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sp>
          <p:nvSpPr>
            <p:cNvPr id="24" name="Can 23"/>
            <p:cNvSpPr/>
            <p:nvPr/>
          </p:nvSpPr>
          <p:spPr>
            <a:xfrm>
              <a:off x="2968042" y="937565"/>
              <a:ext cx="1959198" cy="882052"/>
            </a:xfrm>
            <a:prstGeom prst="can">
              <a:avLst/>
            </a:prstGeom>
            <a:solidFill>
              <a:srgbClr val="6FC04C"/>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494779"/>
              <a:endParaRPr lang="en-US" sz="1477" b="1" dirty="0">
                <a:solidFill>
                  <a:srgbClr val="FFFFFF"/>
                </a:solidFill>
                <a:latin typeface="Arial"/>
              </a:endParaRPr>
            </a:p>
          </p:txBody>
        </p:sp>
        <p:sp>
          <p:nvSpPr>
            <p:cNvPr id="12" name="TextBox 11"/>
            <p:cNvSpPr txBox="1"/>
            <p:nvPr/>
          </p:nvSpPr>
          <p:spPr>
            <a:xfrm>
              <a:off x="3758905" y="4830213"/>
              <a:ext cx="170481" cy="254153"/>
            </a:xfrm>
            <a:prstGeom prst="rect">
              <a:avLst/>
            </a:prstGeom>
            <a:noFill/>
          </p:spPr>
          <p:txBody>
            <a:bodyPr wrap="none" lIns="84384" tIns="42192" rIns="84384" bIns="42192" rtlCol="0">
              <a:spAutoFit/>
            </a:bodyPr>
            <a:lstStyle/>
            <a:p>
              <a:pPr defTabSz="494779"/>
              <a:endParaRPr lang="en-US" sz="1477" b="1" dirty="0">
                <a:solidFill>
                  <a:srgbClr val="0062A6"/>
                </a:solidFill>
                <a:latin typeface="Arial"/>
              </a:endParaRPr>
            </a:p>
          </p:txBody>
        </p:sp>
        <p:grpSp>
          <p:nvGrpSpPr>
            <p:cNvPr id="2" name="Group 1"/>
            <p:cNvGrpSpPr/>
            <p:nvPr/>
          </p:nvGrpSpPr>
          <p:grpSpPr>
            <a:xfrm>
              <a:off x="3241047" y="1317817"/>
              <a:ext cx="1527883" cy="325526"/>
              <a:chOff x="2760471" y="1242192"/>
              <a:chExt cx="1552965" cy="325526"/>
            </a:xfrm>
          </p:grpSpPr>
          <p:sp>
            <p:nvSpPr>
              <p:cNvPr id="29" name="TextBox 28"/>
              <p:cNvSpPr txBox="1"/>
              <p:nvPr/>
            </p:nvSpPr>
            <p:spPr>
              <a:xfrm>
                <a:off x="3253840" y="1274981"/>
                <a:ext cx="1059596" cy="259947"/>
              </a:xfrm>
              <a:prstGeom prst="rect">
                <a:avLst/>
              </a:prstGeom>
              <a:noFill/>
            </p:spPr>
            <p:txBody>
              <a:bodyPr wrap="square" rtlCol="0" anchor="ctr">
                <a:spAutoFit/>
              </a:bodyPr>
              <a:lstStyle/>
              <a:p>
                <a:pPr defTabSz="494779"/>
                <a:r>
                  <a:rPr lang="en-US" sz="1477" b="1" dirty="0">
                    <a:solidFill>
                      <a:schemeClr val="bg1"/>
                    </a:solidFill>
                    <a:effectLst>
                      <a:outerShdw blurRad="38100" dist="38100" dir="2700000" algn="tl">
                        <a:srgbClr val="000000">
                          <a:alpha val="43137"/>
                        </a:srgbClr>
                      </a:outerShdw>
                    </a:effectLst>
                    <a:latin typeface="Arial"/>
                  </a:rPr>
                  <a:t>Services</a:t>
                </a:r>
              </a:p>
            </p:txBody>
          </p:sp>
          <p:grpSp>
            <p:nvGrpSpPr>
              <p:cNvPr id="60" name="Group 59"/>
              <p:cNvGrpSpPr/>
              <p:nvPr/>
            </p:nvGrpSpPr>
            <p:grpSpPr>
              <a:xfrm>
                <a:off x="2760471" y="1242192"/>
                <a:ext cx="362065" cy="325526"/>
                <a:chOff x="517507" y="2571748"/>
                <a:chExt cx="258201" cy="308982"/>
              </a:xfrm>
              <a:solidFill>
                <a:schemeClr val="bg1"/>
              </a:solidFill>
            </p:grpSpPr>
            <p:sp>
              <p:nvSpPr>
                <p:cNvPr id="82" name="Rectangle 99"/>
                <p:cNvSpPr/>
                <p:nvPr/>
              </p:nvSpPr>
              <p:spPr>
                <a:xfrm>
                  <a:off x="525033" y="2571748"/>
                  <a:ext cx="244718" cy="140888"/>
                </a:xfrm>
                <a:custGeom>
                  <a:avLst/>
                  <a:gdLst>
                    <a:gd name="connsiteX0" fmla="*/ 0 w 128588"/>
                    <a:gd name="connsiteY0" fmla="*/ 0 h 128588"/>
                    <a:gd name="connsiteX1" fmla="*/ 128588 w 128588"/>
                    <a:gd name="connsiteY1" fmla="*/ 0 h 128588"/>
                    <a:gd name="connsiteX2" fmla="*/ 128588 w 128588"/>
                    <a:gd name="connsiteY2" fmla="*/ 128588 h 128588"/>
                    <a:gd name="connsiteX3" fmla="*/ 0 w 128588"/>
                    <a:gd name="connsiteY3" fmla="*/ 128588 h 128588"/>
                    <a:gd name="connsiteX4" fmla="*/ 0 w 128588"/>
                    <a:gd name="connsiteY4" fmla="*/ 0 h 128588"/>
                    <a:gd name="connsiteX0" fmla="*/ 0 w 247650"/>
                    <a:gd name="connsiteY0" fmla="*/ 0 h 128588"/>
                    <a:gd name="connsiteX1" fmla="*/ 247650 w 247650"/>
                    <a:gd name="connsiteY1" fmla="*/ 54768 h 128588"/>
                    <a:gd name="connsiteX2" fmla="*/ 128588 w 247650"/>
                    <a:gd name="connsiteY2" fmla="*/ 128588 h 128588"/>
                    <a:gd name="connsiteX3" fmla="*/ 0 w 247650"/>
                    <a:gd name="connsiteY3" fmla="*/ 128588 h 128588"/>
                    <a:gd name="connsiteX4" fmla="*/ 0 w 247650"/>
                    <a:gd name="connsiteY4" fmla="*/ 0 h 128588"/>
                    <a:gd name="connsiteX0" fmla="*/ 121444 w 247650"/>
                    <a:gd name="connsiteY0" fmla="*/ 0 h 138113"/>
                    <a:gd name="connsiteX1" fmla="*/ 247650 w 247650"/>
                    <a:gd name="connsiteY1" fmla="*/ 64293 h 138113"/>
                    <a:gd name="connsiteX2" fmla="*/ 128588 w 247650"/>
                    <a:gd name="connsiteY2" fmla="*/ 138113 h 138113"/>
                    <a:gd name="connsiteX3" fmla="*/ 0 w 247650"/>
                    <a:gd name="connsiteY3" fmla="*/ 138113 h 138113"/>
                    <a:gd name="connsiteX4" fmla="*/ 121444 w 247650"/>
                    <a:gd name="connsiteY4" fmla="*/ 0 h 138113"/>
                    <a:gd name="connsiteX0" fmla="*/ 121444 w 226218"/>
                    <a:gd name="connsiteY0" fmla="*/ 0 h 138113"/>
                    <a:gd name="connsiteX1" fmla="*/ 226218 w 226218"/>
                    <a:gd name="connsiteY1" fmla="*/ 73818 h 138113"/>
                    <a:gd name="connsiteX2" fmla="*/ 128588 w 226218"/>
                    <a:gd name="connsiteY2" fmla="*/ 138113 h 138113"/>
                    <a:gd name="connsiteX3" fmla="*/ 0 w 226218"/>
                    <a:gd name="connsiteY3" fmla="*/ 138113 h 138113"/>
                    <a:gd name="connsiteX4" fmla="*/ 121444 w 226218"/>
                    <a:gd name="connsiteY4" fmla="*/ 0 h 138113"/>
                    <a:gd name="connsiteX0" fmla="*/ 121444 w 238125"/>
                    <a:gd name="connsiteY0" fmla="*/ 0 h 138113"/>
                    <a:gd name="connsiteX1" fmla="*/ 238125 w 238125"/>
                    <a:gd name="connsiteY1" fmla="*/ 66674 h 138113"/>
                    <a:gd name="connsiteX2" fmla="*/ 128588 w 238125"/>
                    <a:gd name="connsiteY2" fmla="*/ 138113 h 138113"/>
                    <a:gd name="connsiteX3" fmla="*/ 0 w 238125"/>
                    <a:gd name="connsiteY3" fmla="*/ 138113 h 138113"/>
                    <a:gd name="connsiteX4" fmla="*/ 121444 w 238125"/>
                    <a:gd name="connsiteY4" fmla="*/ 0 h 138113"/>
                    <a:gd name="connsiteX0" fmla="*/ 121444 w 238125"/>
                    <a:gd name="connsiteY0" fmla="*/ 0 h 138113"/>
                    <a:gd name="connsiteX1" fmla="*/ 238125 w 238125"/>
                    <a:gd name="connsiteY1" fmla="*/ 66674 h 138113"/>
                    <a:gd name="connsiteX2" fmla="*/ 128588 w 238125"/>
                    <a:gd name="connsiteY2" fmla="*/ 138113 h 138113"/>
                    <a:gd name="connsiteX3" fmla="*/ 0 w 238125"/>
                    <a:gd name="connsiteY3" fmla="*/ 138113 h 138113"/>
                    <a:gd name="connsiteX4" fmla="*/ 121444 w 238125"/>
                    <a:gd name="connsiteY4" fmla="*/ 0 h 138113"/>
                    <a:gd name="connsiteX0" fmla="*/ 109538 w 226219"/>
                    <a:gd name="connsiteY0" fmla="*/ 0 h 138113"/>
                    <a:gd name="connsiteX1" fmla="*/ 226219 w 226219"/>
                    <a:gd name="connsiteY1" fmla="*/ 66674 h 138113"/>
                    <a:gd name="connsiteX2" fmla="*/ 116682 w 226219"/>
                    <a:gd name="connsiteY2" fmla="*/ 138113 h 138113"/>
                    <a:gd name="connsiteX3" fmla="*/ 0 w 226219"/>
                    <a:gd name="connsiteY3" fmla="*/ 69057 h 138113"/>
                    <a:gd name="connsiteX4" fmla="*/ 109538 w 226219"/>
                    <a:gd name="connsiteY4" fmla="*/ 0 h 138113"/>
                    <a:gd name="connsiteX0" fmla="*/ 114300 w 226219"/>
                    <a:gd name="connsiteY0" fmla="*/ 0 h 138113"/>
                    <a:gd name="connsiteX1" fmla="*/ 226219 w 226219"/>
                    <a:gd name="connsiteY1" fmla="*/ 66674 h 138113"/>
                    <a:gd name="connsiteX2" fmla="*/ 116682 w 226219"/>
                    <a:gd name="connsiteY2" fmla="*/ 138113 h 138113"/>
                    <a:gd name="connsiteX3" fmla="*/ 0 w 226219"/>
                    <a:gd name="connsiteY3" fmla="*/ 69057 h 138113"/>
                    <a:gd name="connsiteX4" fmla="*/ 114300 w 226219"/>
                    <a:gd name="connsiteY4" fmla="*/ 0 h 138113"/>
                    <a:gd name="connsiteX0" fmla="*/ 116681 w 228600"/>
                    <a:gd name="connsiteY0" fmla="*/ 0 h 138113"/>
                    <a:gd name="connsiteX1" fmla="*/ 228600 w 228600"/>
                    <a:gd name="connsiteY1" fmla="*/ 66674 h 138113"/>
                    <a:gd name="connsiteX2" fmla="*/ 119063 w 228600"/>
                    <a:gd name="connsiteY2" fmla="*/ 138113 h 138113"/>
                    <a:gd name="connsiteX3" fmla="*/ 0 w 228600"/>
                    <a:gd name="connsiteY3" fmla="*/ 69057 h 138113"/>
                    <a:gd name="connsiteX4" fmla="*/ 116681 w 228600"/>
                    <a:gd name="connsiteY4" fmla="*/ 0 h 138113"/>
                    <a:gd name="connsiteX0" fmla="*/ 116681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16681 w 230981"/>
                    <a:gd name="connsiteY4" fmla="*/ 0 h 138113"/>
                    <a:gd name="connsiteX0" fmla="*/ 109537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09537 w 230981"/>
                    <a:gd name="connsiteY4" fmla="*/ 0 h 138113"/>
                    <a:gd name="connsiteX0" fmla="*/ 111918 w 230981"/>
                    <a:gd name="connsiteY0" fmla="*/ 0 h 140494"/>
                    <a:gd name="connsiteX1" fmla="*/ 230981 w 230981"/>
                    <a:gd name="connsiteY1" fmla="*/ 71436 h 140494"/>
                    <a:gd name="connsiteX2" fmla="*/ 119063 w 230981"/>
                    <a:gd name="connsiteY2" fmla="*/ 140494 h 140494"/>
                    <a:gd name="connsiteX3" fmla="*/ 0 w 230981"/>
                    <a:gd name="connsiteY3" fmla="*/ 71438 h 140494"/>
                    <a:gd name="connsiteX4" fmla="*/ 111918 w 230981"/>
                    <a:gd name="connsiteY4" fmla="*/ 0 h 140494"/>
                    <a:gd name="connsiteX0" fmla="*/ 116681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16681 w 230981"/>
                    <a:gd name="connsiteY4" fmla="*/ 0 h 138113"/>
                    <a:gd name="connsiteX0" fmla="*/ 114300 w 230981"/>
                    <a:gd name="connsiteY0" fmla="*/ 0 h 133351"/>
                    <a:gd name="connsiteX1" fmla="*/ 230981 w 230981"/>
                    <a:gd name="connsiteY1" fmla="*/ 64293 h 133351"/>
                    <a:gd name="connsiteX2" fmla="*/ 119063 w 230981"/>
                    <a:gd name="connsiteY2" fmla="*/ 133351 h 133351"/>
                    <a:gd name="connsiteX3" fmla="*/ 0 w 230981"/>
                    <a:gd name="connsiteY3" fmla="*/ 64295 h 133351"/>
                    <a:gd name="connsiteX4" fmla="*/ 114300 w 230981"/>
                    <a:gd name="connsiteY4" fmla="*/ 0 h 133351"/>
                    <a:gd name="connsiteX0" fmla="*/ 114300 w 230981"/>
                    <a:gd name="connsiteY0" fmla="*/ 0 h 123826"/>
                    <a:gd name="connsiteX1" fmla="*/ 230981 w 230981"/>
                    <a:gd name="connsiteY1" fmla="*/ 54768 h 123826"/>
                    <a:gd name="connsiteX2" fmla="*/ 119063 w 230981"/>
                    <a:gd name="connsiteY2" fmla="*/ 123826 h 123826"/>
                    <a:gd name="connsiteX3" fmla="*/ 0 w 230981"/>
                    <a:gd name="connsiteY3" fmla="*/ 54770 h 123826"/>
                    <a:gd name="connsiteX4" fmla="*/ 114300 w 230981"/>
                    <a:gd name="connsiteY4" fmla="*/ 0 h 123826"/>
                    <a:gd name="connsiteX0" fmla="*/ 116681 w 230981"/>
                    <a:gd name="connsiteY0" fmla="*/ 0 h 135732"/>
                    <a:gd name="connsiteX1" fmla="*/ 230981 w 230981"/>
                    <a:gd name="connsiteY1" fmla="*/ 66674 h 135732"/>
                    <a:gd name="connsiteX2" fmla="*/ 119063 w 230981"/>
                    <a:gd name="connsiteY2" fmla="*/ 135732 h 135732"/>
                    <a:gd name="connsiteX3" fmla="*/ 0 w 230981"/>
                    <a:gd name="connsiteY3" fmla="*/ 66676 h 135732"/>
                    <a:gd name="connsiteX4" fmla="*/ 116681 w 230981"/>
                    <a:gd name="connsiteY4" fmla="*/ 0 h 135732"/>
                    <a:gd name="connsiteX0" fmla="*/ 116681 w 230981"/>
                    <a:gd name="connsiteY0" fmla="*/ 0 h 142265"/>
                    <a:gd name="connsiteX1" fmla="*/ 230981 w 230981"/>
                    <a:gd name="connsiteY1" fmla="*/ 66674 h 142265"/>
                    <a:gd name="connsiteX2" fmla="*/ 123592 w 230981"/>
                    <a:gd name="connsiteY2" fmla="*/ 142265 h 142265"/>
                    <a:gd name="connsiteX3" fmla="*/ 0 w 230981"/>
                    <a:gd name="connsiteY3" fmla="*/ 66676 h 142265"/>
                    <a:gd name="connsiteX4" fmla="*/ 116681 w 230981"/>
                    <a:gd name="connsiteY4" fmla="*/ 0 h 142265"/>
                    <a:gd name="connsiteX0" fmla="*/ 116681 w 230981"/>
                    <a:gd name="connsiteY0" fmla="*/ 0 h 144442"/>
                    <a:gd name="connsiteX1" fmla="*/ 230981 w 230981"/>
                    <a:gd name="connsiteY1" fmla="*/ 66674 h 144442"/>
                    <a:gd name="connsiteX2" fmla="*/ 125195 w 230981"/>
                    <a:gd name="connsiteY2" fmla="*/ 144442 h 144442"/>
                    <a:gd name="connsiteX3" fmla="*/ 0 w 230981"/>
                    <a:gd name="connsiteY3" fmla="*/ 66676 h 144442"/>
                    <a:gd name="connsiteX4" fmla="*/ 116681 w 230981"/>
                    <a:gd name="connsiteY4" fmla="*/ 0 h 144442"/>
                    <a:gd name="connsiteX0" fmla="*/ 116681 w 230981"/>
                    <a:gd name="connsiteY0" fmla="*/ 0 h 142265"/>
                    <a:gd name="connsiteX1" fmla="*/ 230981 w 230981"/>
                    <a:gd name="connsiteY1" fmla="*/ 66674 h 142265"/>
                    <a:gd name="connsiteX2" fmla="*/ 125195 w 230981"/>
                    <a:gd name="connsiteY2" fmla="*/ 142265 h 142265"/>
                    <a:gd name="connsiteX3" fmla="*/ 0 w 230981"/>
                    <a:gd name="connsiteY3" fmla="*/ 66676 h 142265"/>
                    <a:gd name="connsiteX4" fmla="*/ 116681 w 230981"/>
                    <a:gd name="connsiteY4" fmla="*/ 0 h 142265"/>
                    <a:gd name="connsiteX0" fmla="*/ 116681 w 230981"/>
                    <a:gd name="connsiteY0" fmla="*/ 0 h 135732"/>
                    <a:gd name="connsiteX1" fmla="*/ 230981 w 230981"/>
                    <a:gd name="connsiteY1" fmla="*/ 66674 h 135732"/>
                    <a:gd name="connsiteX2" fmla="*/ 123593 w 230981"/>
                    <a:gd name="connsiteY2" fmla="*/ 135732 h 135732"/>
                    <a:gd name="connsiteX3" fmla="*/ 0 w 230981"/>
                    <a:gd name="connsiteY3" fmla="*/ 66676 h 135732"/>
                    <a:gd name="connsiteX4" fmla="*/ 116681 w 230981"/>
                    <a:gd name="connsiteY4" fmla="*/ 0 h 135732"/>
                    <a:gd name="connsiteX0" fmla="*/ 116681 w 230981"/>
                    <a:gd name="connsiteY0" fmla="*/ 0 h 135732"/>
                    <a:gd name="connsiteX1" fmla="*/ 230981 w 230981"/>
                    <a:gd name="connsiteY1" fmla="*/ 66674 h 135732"/>
                    <a:gd name="connsiteX2" fmla="*/ 123593 w 230981"/>
                    <a:gd name="connsiteY2" fmla="*/ 135732 h 135732"/>
                    <a:gd name="connsiteX3" fmla="*/ 0 w 230981"/>
                    <a:gd name="connsiteY3" fmla="*/ 66676 h 135732"/>
                    <a:gd name="connsiteX4" fmla="*/ 116681 w 230981"/>
                    <a:gd name="connsiteY4" fmla="*/ 0 h 13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 h="135732">
                      <a:moveTo>
                        <a:pt x="116681" y="0"/>
                      </a:moveTo>
                      <a:lnTo>
                        <a:pt x="230981" y="66674"/>
                      </a:lnTo>
                      <a:lnTo>
                        <a:pt x="123593" y="135732"/>
                      </a:lnTo>
                      <a:lnTo>
                        <a:pt x="0" y="66676"/>
                      </a:lnTo>
                      <a:lnTo>
                        <a:pt x="11668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US" dirty="0"/>
                </a:p>
              </p:txBody>
            </p:sp>
            <p:sp>
              <p:nvSpPr>
                <p:cNvPr id="94" name="Rectangle 99"/>
                <p:cNvSpPr/>
                <p:nvPr/>
              </p:nvSpPr>
              <p:spPr>
                <a:xfrm>
                  <a:off x="517507" y="2654716"/>
                  <a:ext cx="132575" cy="222649"/>
                </a:xfrm>
                <a:custGeom>
                  <a:avLst/>
                  <a:gdLst>
                    <a:gd name="connsiteX0" fmla="*/ 0 w 128588"/>
                    <a:gd name="connsiteY0" fmla="*/ 0 h 128588"/>
                    <a:gd name="connsiteX1" fmla="*/ 128588 w 128588"/>
                    <a:gd name="connsiteY1" fmla="*/ 0 h 128588"/>
                    <a:gd name="connsiteX2" fmla="*/ 128588 w 128588"/>
                    <a:gd name="connsiteY2" fmla="*/ 128588 h 128588"/>
                    <a:gd name="connsiteX3" fmla="*/ 0 w 128588"/>
                    <a:gd name="connsiteY3" fmla="*/ 128588 h 128588"/>
                    <a:gd name="connsiteX4" fmla="*/ 0 w 128588"/>
                    <a:gd name="connsiteY4" fmla="*/ 0 h 128588"/>
                    <a:gd name="connsiteX0" fmla="*/ 0 w 247650"/>
                    <a:gd name="connsiteY0" fmla="*/ 0 h 128588"/>
                    <a:gd name="connsiteX1" fmla="*/ 247650 w 247650"/>
                    <a:gd name="connsiteY1" fmla="*/ 54768 h 128588"/>
                    <a:gd name="connsiteX2" fmla="*/ 128588 w 247650"/>
                    <a:gd name="connsiteY2" fmla="*/ 128588 h 128588"/>
                    <a:gd name="connsiteX3" fmla="*/ 0 w 247650"/>
                    <a:gd name="connsiteY3" fmla="*/ 128588 h 128588"/>
                    <a:gd name="connsiteX4" fmla="*/ 0 w 247650"/>
                    <a:gd name="connsiteY4" fmla="*/ 0 h 128588"/>
                    <a:gd name="connsiteX0" fmla="*/ 121444 w 247650"/>
                    <a:gd name="connsiteY0" fmla="*/ 0 h 138113"/>
                    <a:gd name="connsiteX1" fmla="*/ 247650 w 247650"/>
                    <a:gd name="connsiteY1" fmla="*/ 64293 h 138113"/>
                    <a:gd name="connsiteX2" fmla="*/ 128588 w 247650"/>
                    <a:gd name="connsiteY2" fmla="*/ 138113 h 138113"/>
                    <a:gd name="connsiteX3" fmla="*/ 0 w 247650"/>
                    <a:gd name="connsiteY3" fmla="*/ 138113 h 138113"/>
                    <a:gd name="connsiteX4" fmla="*/ 121444 w 247650"/>
                    <a:gd name="connsiteY4" fmla="*/ 0 h 138113"/>
                    <a:gd name="connsiteX0" fmla="*/ 121444 w 226218"/>
                    <a:gd name="connsiteY0" fmla="*/ 0 h 138113"/>
                    <a:gd name="connsiteX1" fmla="*/ 226218 w 226218"/>
                    <a:gd name="connsiteY1" fmla="*/ 73818 h 138113"/>
                    <a:gd name="connsiteX2" fmla="*/ 128588 w 226218"/>
                    <a:gd name="connsiteY2" fmla="*/ 138113 h 138113"/>
                    <a:gd name="connsiteX3" fmla="*/ 0 w 226218"/>
                    <a:gd name="connsiteY3" fmla="*/ 138113 h 138113"/>
                    <a:gd name="connsiteX4" fmla="*/ 121444 w 226218"/>
                    <a:gd name="connsiteY4" fmla="*/ 0 h 138113"/>
                    <a:gd name="connsiteX0" fmla="*/ 121444 w 238125"/>
                    <a:gd name="connsiteY0" fmla="*/ 0 h 138113"/>
                    <a:gd name="connsiteX1" fmla="*/ 238125 w 238125"/>
                    <a:gd name="connsiteY1" fmla="*/ 66674 h 138113"/>
                    <a:gd name="connsiteX2" fmla="*/ 128588 w 238125"/>
                    <a:gd name="connsiteY2" fmla="*/ 138113 h 138113"/>
                    <a:gd name="connsiteX3" fmla="*/ 0 w 238125"/>
                    <a:gd name="connsiteY3" fmla="*/ 138113 h 138113"/>
                    <a:gd name="connsiteX4" fmla="*/ 121444 w 238125"/>
                    <a:gd name="connsiteY4" fmla="*/ 0 h 138113"/>
                    <a:gd name="connsiteX0" fmla="*/ 121444 w 238125"/>
                    <a:gd name="connsiteY0" fmla="*/ 0 h 138113"/>
                    <a:gd name="connsiteX1" fmla="*/ 238125 w 238125"/>
                    <a:gd name="connsiteY1" fmla="*/ 66674 h 138113"/>
                    <a:gd name="connsiteX2" fmla="*/ 128588 w 238125"/>
                    <a:gd name="connsiteY2" fmla="*/ 138113 h 138113"/>
                    <a:gd name="connsiteX3" fmla="*/ 0 w 238125"/>
                    <a:gd name="connsiteY3" fmla="*/ 138113 h 138113"/>
                    <a:gd name="connsiteX4" fmla="*/ 121444 w 238125"/>
                    <a:gd name="connsiteY4" fmla="*/ 0 h 138113"/>
                    <a:gd name="connsiteX0" fmla="*/ 109538 w 226219"/>
                    <a:gd name="connsiteY0" fmla="*/ 0 h 138113"/>
                    <a:gd name="connsiteX1" fmla="*/ 226219 w 226219"/>
                    <a:gd name="connsiteY1" fmla="*/ 66674 h 138113"/>
                    <a:gd name="connsiteX2" fmla="*/ 116682 w 226219"/>
                    <a:gd name="connsiteY2" fmla="*/ 138113 h 138113"/>
                    <a:gd name="connsiteX3" fmla="*/ 0 w 226219"/>
                    <a:gd name="connsiteY3" fmla="*/ 69057 h 138113"/>
                    <a:gd name="connsiteX4" fmla="*/ 109538 w 226219"/>
                    <a:gd name="connsiteY4" fmla="*/ 0 h 138113"/>
                    <a:gd name="connsiteX0" fmla="*/ 114300 w 226219"/>
                    <a:gd name="connsiteY0" fmla="*/ 0 h 138113"/>
                    <a:gd name="connsiteX1" fmla="*/ 226219 w 226219"/>
                    <a:gd name="connsiteY1" fmla="*/ 66674 h 138113"/>
                    <a:gd name="connsiteX2" fmla="*/ 116682 w 226219"/>
                    <a:gd name="connsiteY2" fmla="*/ 138113 h 138113"/>
                    <a:gd name="connsiteX3" fmla="*/ 0 w 226219"/>
                    <a:gd name="connsiteY3" fmla="*/ 69057 h 138113"/>
                    <a:gd name="connsiteX4" fmla="*/ 114300 w 226219"/>
                    <a:gd name="connsiteY4" fmla="*/ 0 h 138113"/>
                    <a:gd name="connsiteX0" fmla="*/ 116681 w 228600"/>
                    <a:gd name="connsiteY0" fmla="*/ 0 h 138113"/>
                    <a:gd name="connsiteX1" fmla="*/ 228600 w 228600"/>
                    <a:gd name="connsiteY1" fmla="*/ 66674 h 138113"/>
                    <a:gd name="connsiteX2" fmla="*/ 119063 w 228600"/>
                    <a:gd name="connsiteY2" fmla="*/ 138113 h 138113"/>
                    <a:gd name="connsiteX3" fmla="*/ 0 w 228600"/>
                    <a:gd name="connsiteY3" fmla="*/ 69057 h 138113"/>
                    <a:gd name="connsiteX4" fmla="*/ 116681 w 228600"/>
                    <a:gd name="connsiteY4" fmla="*/ 0 h 138113"/>
                    <a:gd name="connsiteX0" fmla="*/ 116681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16681 w 230981"/>
                    <a:gd name="connsiteY4" fmla="*/ 0 h 138113"/>
                    <a:gd name="connsiteX0" fmla="*/ 109537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09537 w 230981"/>
                    <a:gd name="connsiteY4" fmla="*/ 0 h 138113"/>
                    <a:gd name="connsiteX0" fmla="*/ 111918 w 230981"/>
                    <a:gd name="connsiteY0" fmla="*/ 0 h 140494"/>
                    <a:gd name="connsiteX1" fmla="*/ 230981 w 230981"/>
                    <a:gd name="connsiteY1" fmla="*/ 71436 h 140494"/>
                    <a:gd name="connsiteX2" fmla="*/ 119063 w 230981"/>
                    <a:gd name="connsiteY2" fmla="*/ 140494 h 140494"/>
                    <a:gd name="connsiteX3" fmla="*/ 0 w 230981"/>
                    <a:gd name="connsiteY3" fmla="*/ 71438 h 140494"/>
                    <a:gd name="connsiteX4" fmla="*/ 111918 w 230981"/>
                    <a:gd name="connsiteY4" fmla="*/ 0 h 140494"/>
                    <a:gd name="connsiteX0" fmla="*/ 116681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16681 w 230981"/>
                    <a:gd name="connsiteY4" fmla="*/ 0 h 138113"/>
                    <a:gd name="connsiteX0" fmla="*/ 114300 w 230981"/>
                    <a:gd name="connsiteY0" fmla="*/ 0 h 133351"/>
                    <a:gd name="connsiteX1" fmla="*/ 230981 w 230981"/>
                    <a:gd name="connsiteY1" fmla="*/ 64293 h 133351"/>
                    <a:gd name="connsiteX2" fmla="*/ 119063 w 230981"/>
                    <a:gd name="connsiteY2" fmla="*/ 133351 h 133351"/>
                    <a:gd name="connsiteX3" fmla="*/ 0 w 230981"/>
                    <a:gd name="connsiteY3" fmla="*/ 64295 h 133351"/>
                    <a:gd name="connsiteX4" fmla="*/ 114300 w 230981"/>
                    <a:gd name="connsiteY4" fmla="*/ 0 h 133351"/>
                    <a:gd name="connsiteX0" fmla="*/ 114300 w 230981"/>
                    <a:gd name="connsiteY0" fmla="*/ 0 h 123826"/>
                    <a:gd name="connsiteX1" fmla="*/ 230981 w 230981"/>
                    <a:gd name="connsiteY1" fmla="*/ 54768 h 123826"/>
                    <a:gd name="connsiteX2" fmla="*/ 119063 w 230981"/>
                    <a:gd name="connsiteY2" fmla="*/ 123826 h 123826"/>
                    <a:gd name="connsiteX3" fmla="*/ 0 w 230981"/>
                    <a:gd name="connsiteY3" fmla="*/ 54770 h 123826"/>
                    <a:gd name="connsiteX4" fmla="*/ 114300 w 230981"/>
                    <a:gd name="connsiteY4" fmla="*/ 0 h 123826"/>
                    <a:gd name="connsiteX0" fmla="*/ 116681 w 230981"/>
                    <a:gd name="connsiteY0" fmla="*/ 0 h 135732"/>
                    <a:gd name="connsiteX1" fmla="*/ 230981 w 230981"/>
                    <a:gd name="connsiteY1" fmla="*/ 66674 h 135732"/>
                    <a:gd name="connsiteX2" fmla="*/ 119063 w 230981"/>
                    <a:gd name="connsiteY2" fmla="*/ 135732 h 135732"/>
                    <a:gd name="connsiteX3" fmla="*/ 0 w 230981"/>
                    <a:gd name="connsiteY3" fmla="*/ 66676 h 135732"/>
                    <a:gd name="connsiteX4" fmla="*/ 116681 w 230981"/>
                    <a:gd name="connsiteY4" fmla="*/ 0 h 135732"/>
                    <a:gd name="connsiteX0" fmla="*/ 116681 w 230982"/>
                    <a:gd name="connsiteY0" fmla="*/ 0 h 195264"/>
                    <a:gd name="connsiteX1" fmla="*/ 230981 w 230982"/>
                    <a:gd name="connsiteY1" fmla="*/ 66674 h 195264"/>
                    <a:gd name="connsiteX2" fmla="*/ 230982 w 230982"/>
                    <a:gd name="connsiteY2" fmla="*/ 195264 h 195264"/>
                    <a:gd name="connsiteX3" fmla="*/ 0 w 230982"/>
                    <a:gd name="connsiteY3" fmla="*/ 66676 h 195264"/>
                    <a:gd name="connsiteX4" fmla="*/ 116681 w 230982"/>
                    <a:gd name="connsiteY4" fmla="*/ 0 h 195264"/>
                    <a:gd name="connsiteX0" fmla="*/ 7143 w 121444"/>
                    <a:gd name="connsiteY0" fmla="*/ 0 h 195264"/>
                    <a:gd name="connsiteX1" fmla="*/ 121443 w 121444"/>
                    <a:gd name="connsiteY1" fmla="*/ 66674 h 195264"/>
                    <a:gd name="connsiteX2" fmla="*/ 121444 w 121444"/>
                    <a:gd name="connsiteY2" fmla="*/ 195264 h 195264"/>
                    <a:gd name="connsiteX3" fmla="*/ 0 w 121444"/>
                    <a:gd name="connsiteY3" fmla="*/ 128589 h 195264"/>
                    <a:gd name="connsiteX4" fmla="*/ 7143 w 121444"/>
                    <a:gd name="connsiteY4" fmla="*/ 0 h 195264"/>
                    <a:gd name="connsiteX0" fmla="*/ 4762 w 119063"/>
                    <a:gd name="connsiteY0" fmla="*/ 0 h 195264"/>
                    <a:gd name="connsiteX1" fmla="*/ 119062 w 119063"/>
                    <a:gd name="connsiteY1" fmla="*/ 66674 h 195264"/>
                    <a:gd name="connsiteX2" fmla="*/ 119063 w 119063"/>
                    <a:gd name="connsiteY2" fmla="*/ 195264 h 195264"/>
                    <a:gd name="connsiteX3" fmla="*/ 0 w 119063"/>
                    <a:gd name="connsiteY3" fmla="*/ 135733 h 195264"/>
                    <a:gd name="connsiteX4" fmla="*/ 4762 w 119063"/>
                    <a:gd name="connsiteY4" fmla="*/ 0 h 195264"/>
                    <a:gd name="connsiteX0" fmla="*/ 0 w 114301"/>
                    <a:gd name="connsiteY0" fmla="*/ 0 h 195264"/>
                    <a:gd name="connsiteX1" fmla="*/ 114300 w 114301"/>
                    <a:gd name="connsiteY1" fmla="*/ 66674 h 195264"/>
                    <a:gd name="connsiteX2" fmla="*/ 114301 w 114301"/>
                    <a:gd name="connsiteY2" fmla="*/ 195264 h 195264"/>
                    <a:gd name="connsiteX3" fmla="*/ 1 w 114301"/>
                    <a:gd name="connsiteY3" fmla="*/ 138114 h 195264"/>
                    <a:gd name="connsiteX4" fmla="*/ 0 w 114301"/>
                    <a:gd name="connsiteY4" fmla="*/ 0 h 195264"/>
                    <a:gd name="connsiteX0" fmla="*/ 0 w 114301"/>
                    <a:gd name="connsiteY0" fmla="*/ 0 h 202407"/>
                    <a:gd name="connsiteX1" fmla="*/ 114300 w 114301"/>
                    <a:gd name="connsiteY1" fmla="*/ 66674 h 202407"/>
                    <a:gd name="connsiteX2" fmla="*/ 114301 w 114301"/>
                    <a:gd name="connsiteY2" fmla="*/ 202407 h 202407"/>
                    <a:gd name="connsiteX3" fmla="*/ 1 w 114301"/>
                    <a:gd name="connsiteY3" fmla="*/ 138114 h 202407"/>
                    <a:gd name="connsiteX4" fmla="*/ 0 w 114301"/>
                    <a:gd name="connsiteY4" fmla="*/ 0 h 2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1" h="202407">
                      <a:moveTo>
                        <a:pt x="0" y="0"/>
                      </a:moveTo>
                      <a:lnTo>
                        <a:pt x="114300" y="66674"/>
                      </a:lnTo>
                      <a:cubicBezTo>
                        <a:pt x="114300" y="109537"/>
                        <a:pt x="114301" y="159544"/>
                        <a:pt x="114301" y="202407"/>
                      </a:cubicBezTo>
                      <a:lnTo>
                        <a:pt x="1" y="138114"/>
                      </a:lnTo>
                      <a:cubicBezTo>
                        <a:pt x="1" y="92076"/>
                        <a:pt x="0" y="46038"/>
                        <a:pt x="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US" dirty="0"/>
                </a:p>
              </p:txBody>
            </p:sp>
            <p:sp>
              <p:nvSpPr>
                <p:cNvPr id="95" name="Rectangle 99"/>
                <p:cNvSpPr/>
                <p:nvPr/>
              </p:nvSpPr>
              <p:spPr>
                <a:xfrm flipV="1">
                  <a:off x="661406" y="2658083"/>
                  <a:ext cx="114302" cy="222647"/>
                </a:xfrm>
                <a:custGeom>
                  <a:avLst/>
                  <a:gdLst>
                    <a:gd name="connsiteX0" fmla="*/ 0 w 128588"/>
                    <a:gd name="connsiteY0" fmla="*/ 0 h 128588"/>
                    <a:gd name="connsiteX1" fmla="*/ 128588 w 128588"/>
                    <a:gd name="connsiteY1" fmla="*/ 0 h 128588"/>
                    <a:gd name="connsiteX2" fmla="*/ 128588 w 128588"/>
                    <a:gd name="connsiteY2" fmla="*/ 128588 h 128588"/>
                    <a:gd name="connsiteX3" fmla="*/ 0 w 128588"/>
                    <a:gd name="connsiteY3" fmla="*/ 128588 h 128588"/>
                    <a:gd name="connsiteX4" fmla="*/ 0 w 128588"/>
                    <a:gd name="connsiteY4" fmla="*/ 0 h 128588"/>
                    <a:gd name="connsiteX0" fmla="*/ 0 w 247650"/>
                    <a:gd name="connsiteY0" fmla="*/ 0 h 128588"/>
                    <a:gd name="connsiteX1" fmla="*/ 247650 w 247650"/>
                    <a:gd name="connsiteY1" fmla="*/ 54768 h 128588"/>
                    <a:gd name="connsiteX2" fmla="*/ 128588 w 247650"/>
                    <a:gd name="connsiteY2" fmla="*/ 128588 h 128588"/>
                    <a:gd name="connsiteX3" fmla="*/ 0 w 247650"/>
                    <a:gd name="connsiteY3" fmla="*/ 128588 h 128588"/>
                    <a:gd name="connsiteX4" fmla="*/ 0 w 247650"/>
                    <a:gd name="connsiteY4" fmla="*/ 0 h 128588"/>
                    <a:gd name="connsiteX0" fmla="*/ 121444 w 247650"/>
                    <a:gd name="connsiteY0" fmla="*/ 0 h 138113"/>
                    <a:gd name="connsiteX1" fmla="*/ 247650 w 247650"/>
                    <a:gd name="connsiteY1" fmla="*/ 64293 h 138113"/>
                    <a:gd name="connsiteX2" fmla="*/ 128588 w 247650"/>
                    <a:gd name="connsiteY2" fmla="*/ 138113 h 138113"/>
                    <a:gd name="connsiteX3" fmla="*/ 0 w 247650"/>
                    <a:gd name="connsiteY3" fmla="*/ 138113 h 138113"/>
                    <a:gd name="connsiteX4" fmla="*/ 121444 w 247650"/>
                    <a:gd name="connsiteY4" fmla="*/ 0 h 138113"/>
                    <a:gd name="connsiteX0" fmla="*/ 121444 w 226218"/>
                    <a:gd name="connsiteY0" fmla="*/ 0 h 138113"/>
                    <a:gd name="connsiteX1" fmla="*/ 226218 w 226218"/>
                    <a:gd name="connsiteY1" fmla="*/ 73818 h 138113"/>
                    <a:gd name="connsiteX2" fmla="*/ 128588 w 226218"/>
                    <a:gd name="connsiteY2" fmla="*/ 138113 h 138113"/>
                    <a:gd name="connsiteX3" fmla="*/ 0 w 226218"/>
                    <a:gd name="connsiteY3" fmla="*/ 138113 h 138113"/>
                    <a:gd name="connsiteX4" fmla="*/ 121444 w 226218"/>
                    <a:gd name="connsiteY4" fmla="*/ 0 h 138113"/>
                    <a:gd name="connsiteX0" fmla="*/ 121444 w 238125"/>
                    <a:gd name="connsiteY0" fmla="*/ 0 h 138113"/>
                    <a:gd name="connsiteX1" fmla="*/ 238125 w 238125"/>
                    <a:gd name="connsiteY1" fmla="*/ 66674 h 138113"/>
                    <a:gd name="connsiteX2" fmla="*/ 128588 w 238125"/>
                    <a:gd name="connsiteY2" fmla="*/ 138113 h 138113"/>
                    <a:gd name="connsiteX3" fmla="*/ 0 w 238125"/>
                    <a:gd name="connsiteY3" fmla="*/ 138113 h 138113"/>
                    <a:gd name="connsiteX4" fmla="*/ 121444 w 238125"/>
                    <a:gd name="connsiteY4" fmla="*/ 0 h 138113"/>
                    <a:gd name="connsiteX0" fmla="*/ 121444 w 238125"/>
                    <a:gd name="connsiteY0" fmla="*/ 0 h 138113"/>
                    <a:gd name="connsiteX1" fmla="*/ 238125 w 238125"/>
                    <a:gd name="connsiteY1" fmla="*/ 66674 h 138113"/>
                    <a:gd name="connsiteX2" fmla="*/ 128588 w 238125"/>
                    <a:gd name="connsiteY2" fmla="*/ 138113 h 138113"/>
                    <a:gd name="connsiteX3" fmla="*/ 0 w 238125"/>
                    <a:gd name="connsiteY3" fmla="*/ 138113 h 138113"/>
                    <a:gd name="connsiteX4" fmla="*/ 121444 w 238125"/>
                    <a:gd name="connsiteY4" fmla="*/ 0 h 138113"/>
                    <a:gd name="connsiteX0" fmla="*/ 109538 w 226219"/>
                    <a:gd name="connsiteY0" fmla="*/ 0 h 138113"/>
                    <a:gd name="connsiteX1" fmla="*/ 226219 w 226219"/>
                    <a:gd name="connsiteY1" fmla="*/ 66674 h 138113"/>
                    <a:gd name="connsiteX2" fmla="*/ 116682 w 226219"/>
                    <a:gd name="connsiteY2" fmla="*/ 138113 h 138113"/>
                    <a:gd name="connsiteX3" fmla="*/ 0 w 226219"/>
                    <a:gd name="connsiteY3" fmla="*/ 69057 h 138113"/>
                    <a:gd name="connsiteX4" fmla="*/ 109538 w 226219"/>
                    <a:gd name="connsiteY4" fmla="*/ 0 h 138113"/>
                    <a:gd name="connsiteX0" fmla="*/ 114300 w 226219"/>
                    <a:gd name="connsiteY0" fmla="*/ 0 h 138113"/>
                    <a:gd name="connsiteX1" fmla="*/ 226219 w 226219"/>
                    <a:gd name="connsiteY1" fmla="*/ 66674 h 138113"/>
                    <a:gd name="connsiteX2" fmla="*/ 116682 w 226219"/>
                    <a:gd name="connsiteY2" fmla="*/ 138113 h 138113"/>
                    <a:gd name="connsiteX3" fmla="*/ 0 w 226219"/>
                    <a:gd name="connsiteY3" fmla="*/ 69057 h 138113"/>
                    <a:gd name="connsiteX4" fmla="*/ 114300 w 226219"/>
                    <a:gd name="connsiteY4" fmla="*/ 0 h 138113"/>
                    <a:gd name="connsiteX0" fmla="*/ 116681 w 228600"/>
                    <a:gd name="connsiteY0" fmla="*/ 0 h 138113"/>
                    <a:gd name="connsiteX1" fmla="*/ 228600 w 228600"/>
                    <a:gd name="connsiteY1" fmla="*/ 66674 h 138113"/>
                    <a:gd name="connsiteX2" fmla="*/ 119063 w 228600"/>
                    <a:gd name="connsiteY2" fmla="*/ 138113 h 138113"/>
                    <a:gd name="connsiteX3" fmla="*/ 0 w 228600"/>
                    <a:gd name="connsiteY3" fmla="*/ 69057 h 138113"/>
                    <a:gd name="connsiteX4" fmla="*/ 116681 w 228600"/>
                    <a:gd name="connsiteY4" fmla="*/ 0 h 138113"/>
                    <a:gd name="connsiteX0" fmla="*/ 116681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16681 w 230981"/>
                    <a:gd name="connsiteY4" fmla="*/ 0 h 138113"/>
                    <a:gd name="connsiteX0" fmla="*/ 109537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09537 w 230981"/>
                    <a:gd name="connsiteY4" fmla="*/ 0 h 138113"/>
                    <a:gd name="connsiteX0" fmla="*/ 111918 w 230981"/>
                    <a:gd name="connsiteY0" fmla="*/ 0 h 140494"/>
                    <a:gd name="connsiteX1" fmla="*/ 230981 w 230981"/>
                    <a:gd name="connsiteY1" fmla="*/ 71436 h 140494"/>
                    <a:gd name="connsiteX2" fmla="*/ 119063 w 230981"/>
                    <a:gd name="connsiteY2" fmla="*/ 140494 h 140494"/>
                    <a:gd name="connsiteX3" fmla="*/ 0 w 230981"/>
                    <a:gd name="connsiteY3" fmla="*/ 71438 h 140494"/>
                    <a:gd name="connsiteX4" fmla="*/ 111918 w 230981"/>
                    <a:gd name="connsiteY4" fmla="*/ 0 h 140494"/>
                    <a:gd name="connsiteX0" fmla="*/ 116681 w 230981"/>
                    <a:gd name="connsiteY0" fmla="*/ 0 h 138113"/>
                    <a:gd name="connsiteX1" fmla="*/ 230981 w 230981"/>
                    <a:gd name="connsiteY1" fmla="*/ 69055 h 138113"/>
                    <a:gd name="connsiteX2" fmla="*/ 119063 w 230981"/>
                    <a:gd name="connsiteY2" fmla="*/ 138113 h 138113"/>
                    <a:gd name="connsiteX3" fmla="*/ 0 w 230981"/>
                    <a:gd name="connsiteY3" fmla="*/ 69057 h 138113"/>
                    <a:gd name="connsiteX4" fmla="*/ 116681 w 230981"/>
                    <a:gd name="connsiteY4" fmla="*/ 0 h 138113"/>
                    <a:gd name="connsiteX0" fmla="*/ 114300 w 230981"/>
                    <a:gd name="connsiteY0" fmla="*/ 0 h 133351"/>
                    <a:gd name="connsiteX1" fmla="*/ 230981 w 230981"/>
                    <a:gd name="connsiteY1" fmla="*/ 64293 h 133351"/>
                    <a:gd name="connsiteX2" fmla="*/ 119063 w 230981"/>
                    <a:gd name="connsiteY2" fmla="*/ 133351 h 133351"/>
                    <a:gd name="connsiteX3" fmla="*/ 0 w 230981"/>
                    <a:gd name="connsiteY3" fmla="*/ 64295 h 133351"/>
                    <a:gd name="connsiteX4" fmla="*/ 114300 w 230981"/>
                    <a:gd name="connsiteY4" fmla="*/ 0 h 133351"/>
                    <a:gd name="connsiteX0" fmla="*/ 114300 w 230981"/>
                    <a:gd name="connsiteY0" fmla="*/ 0 h 123826"/>
                    <a:gd name="connsiteX1" fmla="*/ 230981 w 230981"/>
                    <a:gd name="connsiteY1" fmla="*/ 54768 h 123826"/>
                    <a:gd name="connsiteX2" fmla="*/ 119063 w 230981"/>
                    <a:gd name="connsiteY2" fmla="*/ 123826 h 123826"/>
                    <a:gd name="connsiteX3" fmla="*/ 0 w 230981"/>
                    <a:gd name="connsiteY3" fmla="*/ 54770 h 123826"/>
                    <a:gd name="connsiteX4" fmla="*/ 114300 w 230981"/>
                    <a:gd name="connsiteY4" fmla="*/ 0 h 123826"/>
                    <a:gd name="connsiteX0" fmla="*/ 116681 w 230981"/>
                    <a:gd name="connsiteY0" fmla="*/ 0 h 135732"/>
                    <a:gd name="connsiteX1" fmla="*/ 230981 w 230981"/>
                    <a:gd name="connsiteY1" fmla="*/ 66674 h 135732"/>
                    <a:gd name="connsiteX2" fmla="*/ 119063 w 230981"/>
                    <a:gd name="connsiteY2" fmla="*/ 135732 h 135732"/>
                    <a:gd name="connsiteX3" fmla="*/ 0 w 230981"/>
                    <a:gd name="connsiteY3" fmla="*/ 66676 h 135732"/>
                    <a:gd name="connsiteX4" fmla="*/ 116681 w 230981"/>
                    <a:gd name="connsiteY4" fmla="*/ 0 h 135732"/>
                    <a:gd name="connsiteX0" fmla="*/ 116681 w 230982"/>
                    <a:gd name="connsiteY0" fmla="*/ 0 h 195264"/>
                    <a:gd name="connsiteX1" fmla="*/ 230981 w 230982"/>
                    <a:gd name="connsiteY1" fmla="*/ 66674 h 195264"/>
                    <a:gd name="connsiteX2" fmla="*/ 230982 w 230982"/>
                    <a:gd name="connsiteY2" fmla="*/ 195264 h 195264"/>
                    <a:gd name="connsiteX3" fmla="*/ 0 w 230982"/>
                    <a:gd name="connsiteY3" fmla="*/ 66676 h 195264"/>
                    <a:gd name="connsiteX4" fmla="*/ 116681 w 230982"/>
                    <a:gd name="connsiteY4" fmla="*/ 0 h 195264"/>
                    <a:gd name="connsiteX0" fmla="*/ 7143 w 121444"/>
                    <a:gd name="connsiteY0" fmla="*/ 0 h 195264"/>
                    <a:gd name="connsiteX1" fmla="*/ 121443 w 121444"/>
                    <a:gd name="connsiteY1" fmla="*/ 66674 h 195264"/>
                    <a:gd name="connsiteX2" fmla="*/ 121444 w 121444"/>
                    <a:gd name="connsiteY2" fmla="*/ 195264 h 195264"/>
                    <a:gd name="connsiteX3" fmla="*/ 0 w 121444"/>
                    <a:gd name="connsiteY3" fmla="*/ 128589 h 195264"/>
                    <a:gd name="connsiteX4" fmla="*/ 7143 w 121444"/>
                    <a:gd name="connsiteY4" fmla="*/ 0 h 195264"/>
                    <a:gd name="connsiteX0" fmla="*/ 4762 w 119063"/>
                    <a:gd name="connsiteY0" fmla="*/ 0 h 195264"/>
                    <a:gd name="connsiteX1" fmla="*/ 119062 w 119063"/>
                    <a:gd name="connsiteY1" fmla="*/ 66674 h 195264"/>
                    <a:gd name="connsiteX2" fmla="*/ 119063 w 119063"/>
                    <a:gd name="connsiteY2" fmla="*/ 195264 h 195264"/>
                    <a:gd name="connsiteX3" fmla="*/ 0 w 119063"/>
                    <a:gd name="connsiteY3" fmla="*/ 135733 h 195264"/>
                    <a:gd name="connsiteX4" fmla="*/ 4762 w 119063"/>
                    <a:gd name="connsiteY4" fmla="*/ 0 h 195264"/>
                    <a:gd name="connsiteX0" fmla="*/ 0 w 114301"/>
                    <a:gd name="connsiteY0" fmla="*/ 0 h 195264"/>
                    <a:gd name="connsiteX1" fmla="*/ 114300 w 114301"/>
                    <a:gd name="connsiteY1" fmla="*/ 66674 h 195264"/>
                    <a:gd name="connsiteX2" fmla="*/ 114301 w 114301"/>
                    <a:gd name="connsiteY2" fmla="*/ 195264 h 195264"/>
                    <a:gd name="connsiteX3" fmla="*/ 1 w 114301"/>
                    <a:gd name="connsiteY3" fmla="*/ 138114 h 195264"/>
                    <a:gd name="connsiteX4" fmla="*/ 0 w 114301"/>
                    <a:gd name="connsiteY4" fmla="*/ 0 h 195264"/>
                    <a:gd name="connsiteX0" fmla="*/ 0 w 114301"/>
                    <a:gd name="connsiteY0" fmla="*/ 0 h 202407"/>
                    <a:gd name="connsiteX1" fmla="*/ 114300 w 114301"/>
                    <a:gd name="connsiteY1" fmla="*/ 66674 h 202407"/>
                    <a:gd name="connsiteX2" fmla="*/ 114301 w 114301"/>
                    <a:gd name="connsiteY2" fmla="*/ 202407 h 202407"/>
                    <a:gd name="connsiteX3" fmla="*/ 1 w 114301"/>
                    <a:gd name="connsiteY3" fmla="*/ 138114 h 202407"/>
                    <a:gd name="connsiteX4" fmla="*/ 0 w 114301"/>
                    <a:gd name="connsiteY4" fmla="*/ 0 h 2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1" h="202407">
                      <a:moveTo>
                        <a:pt x="0" y="0"/>
                      </a:moveTo>
                      <a:lnTo>
                        <a:pt x="114300" y="66674"/>
                      </a:lnTo>
                      <a:cubicBezTo>
                        <a:pt x="114300" y="109537"/>
                        <a:pt x="114301" y="159544"/>
                        <a:pt x="114301" y="202407"/>
                      </a:cubicBezTo>
                      <a:lnTo>
                        <a:pt x="1" y="138114"/>
                      </a:lnTo>
                      <a:cubicBezTo>
                        <a:pt x="1" y="92076"/>
                        <a:pt x="0" y="46038"/>
                        <a:pt x="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US" dirty="0"/>
                </a:p>
              </p:txBody>
            </p:sp>
          </p:grpSp>
        </p:grpSp>
        <p:grpSp>
          <p:nvGrpSpPr>
            <p:cNvPr id="6" name="Group 5"/>
            <p:cNvGrpSpPr/>
            <p:nvPr/>
          </p:nvGrpSpPr>
          <p:grpSpPr>
            <a:xfrm>
              <a:off x="3140895" y="4447623"/>
              <a:ext cx="1750431" cy="279256"/>
              <a:chOff x="2722136" y="4358935"/>
              <a:chExt cx="1779166" cy="279256"/>
            </a:xfrm>
          </p:grpSpPr>
          <p:sp>
            <p:nvSpPr>
              <p:cNvPr id="25" name="TextBox 24"/>
              <p:cNvSpPr txBox="1"/>
              <p:nvPr/>
            </p:nvSpPr>
            <p:spPr>
              <a:xfrm>
                <a:off x="3088583" y="4368590"/>
                <a:ext cx="1412719" cy="259947"/>
              </a:xfrm>
              <a:prstGeom prst="rect">
                <a:avLst/>
              </a:prstGeom>
              <a:noFill/>
            </p:spPr>
            <p:txBody>
              <a:bodyPr wrap="square" rtlCol="0" anchor="ctr">
                <a:spAutoFit/>
              </a:bodyPr>
              <a:lstStyle/>
              <a:p>
                <a:pPr defTabSz="494779"/>
                <a:r>
                  <a:rPr lang="en-US" sz="1477" b="1" dirty="0">
                    <a:solidFill>
                      <a:schemeClr val="bg1"/>
                    </a:solidFill>
                    <a:effectLst>
                      <a:outerShdw blurRad="38100" dist="38100" dir="2700000" algn="tl">
                        <a:srgbClr val="000000">
                          <a:alpha val="43137"/>
                        </a:srgbClr>
                      </a:outerShdw>
                    </a:effectLst>
                    <a:latin typeface="Arial"/>
                  </a:rPr>
                  <a:t>Components</a:t>
                </a:r>
              </a:p>
            </p:txBody>
          </p:sp>
          <p:grpSp>
            <p:nvGrpSpPr>
              <p:cNvPr id="96" name="Group 95"/>
              <p:cNvGrpSpPr/>
              <p:nvPr/>
            </p:nvGrpSpPr>
            <p:grpSpPr>
              <a:xfrm>
                <a:off x="2722136" y="4358935"/>
                <a:ext cx="361527" cy="279256"/>
                <a:chOff x="348959" y="4378314"/>
                <a:chExt cx="361527" cy="279256"/>
              </a:xfrm>
            </p:grpSpPr>
            <p:sp>
              <p:nvSpPr>
                <p:cNvPr id="97" name="Freeform 96"/>
                <p:cNvSpPr/>
                <p:nvPr/>
              </p:nvSpPr>
              <p:spPr>
                <a:xfrm>
                  <a:off x="485663" y="4378314"/>
                  <a:ext cx="224823" cy="224473"/>
                </a:xfrm>
                <a:custGeom>
                  <a:avLst/>
                  <a:gdLst>
                    <a:gd name="connsiteX0" fmla="*/ 3064893 w 6123903"/>
                    <a:gd name="connsiteY0" fmla="*/ 1851552 h 6114381"/>
                    <a:gd name="connsiteX1" fmla="*/ 1845693 w 6123903"/>
                    <a:gd name="connsiteY1" fmla="*/ 3070752 h 6114381"/>
                    <a:gd name="connsiteX2" fmla="*/ 3064893 w 6123903"/>
                    <a:gd name="connsiteY2" fmla="*/ 4289952 h 6114381"/>
                    <a:gd name="connsiteX3" fmla="*/ 4284093 w 6123903"/>
                    <a:gd name="connsiteY3" fmla="*/ 3070752 h 6114381"/>
                    <a:gd name="connsiteX4" fmla="*/ 3064893 w 6123903"/>
                    <a:gd name="connsiteY4" fmla="*/ 1851552 h 6114381"/>
                    <a:gd name="connsiteX5" fmla="*/ 2686685 w 6123903"/>
                    <a:gd name="connsiteY5" fmla="*/ 0 h 6114381"/>
                    <a:gd name="connsiteX6" fmla="*/ 3422929 w 6123903"/>
                    <a:gd name="connsiteY6" fmla="*/ 0 h 6114381"/>
                    <a:gd name="connsiteX7" fmla="*/ 3678191 w 6123903"/>
                    <a:gd name="connsiteY7" fmla="*/ 710255 h 6114381"/>
                    <a:gd name="connsiteX8" fmla="*/ 3818556 w 6123903"/>
                    <a:gd name="connsiteY8" fmla="*/ 751055 h 6114381"/>
                    <a:gd name="connsiteX9" fmla="*/ 4227179 w 6123903"/>
                    <a:gd name="connsiteY9" fmla="*/ 926655 h 6114381"/>
                    <a:gd name="connsiteX10" fmla="*/ 4282555 w 6123903"/>
                    <a:gd name="connsiteY10" fmla="*/ 960296 h 6114381"/>
                    <a:gd name="connsiteX11" fmla="*/ 4970765 w 6123903"/>
                    <a:gd name="connsiteY11" fmla="*/ 634253 h 6114381"/>
                    <a:gd name="connsiteX12" fmla="*/ 5488211 w 6123903"/>
                    <a:gd name="connsiteY12" fmla="*/ 1157995 h 6114381"/>
                    <a:gd name="connsiteX13" fmla="*/ 5164247 w 6123903"/>
                    <a:gd name="connsiteY13" fmla="*/ 1834816 h 6114381"/>
                    <a:gd name="connsiteX14" fmla="*/ 5208991 w 6123903"/>
                    <a:gd name="connsiteY14" fmla="*/ 1908466 h 6114381"/>
                    <a:gd name="connsiteX15" fmla="*/ 5384591 w 6123903"/>
                    <a:gd name="connsiteY15" fmla="*/ 2317090 h 6114381"/>
                    <a:gd name="connsiteX16" fmla="*/ 5421936 w 6123903"/>
                    <a:gd name="connsiteY16" fmla="*/ 2445569 h 6114381"/>
                    <a:gd name="connsiteX17" fmla="*/ 6123903 w 6123903"/>
                    <a:gd name="connsiteY17" fmla="*/ 2691449 h 6114381"/>
                    <a:gd name="connsiteX18" fmla="*/ 6123903 w 6123903"/>
                    <a:gd name="connsiteY18" fmla="*/ 3427693 h 6114381"/>
                    <a:gd name="connsiteX19" fmla="*/ 5426625 w 6123903"/>
                    <a:gd name="connsiteY19" fmla="*/ 3678291 h 6114381"/>
                    <a:gd name="connsiteX20" fmla="*/ 5390304 w 6123903"/>
                    <a:gd name="connsiteY20" fmla="*/ 3806584 h 6114381"/>
                    <a:gd name="connsiteX21" fmla="*/ 5222916 w 6123903"/>
                    <a:gd name="connsiteY21" fmla="*/ 4207031 h 6114381"/>
                    <a:gd name="connsiteX22" fmla="*/ 5171917 w 6123903"/>
                    <a:gd name="connsiteY22" fmla="*/ 4295117 h 6114381"/>
                    <a:gd name="connsiteX23" fmla="*/ 5484219 w 6123903"/>
                    <a:gd name="connsiteY23" fmla="*/ 4978630 h 6114381"/>
                    <a:gd name="connsiteX24" fmla="*/ 4953361 w 6123903"/>
                    <a:gd name="connsiteY24" fmla="*/ 5488772 h 6114381"/>
                    <a:gd name="connsiteX25" fmla="*/ 4307701 w 6123903"/>
                    <a:gd name="connsiteY25" fmla="*/ 5168660 h 6114381"/>
                    <a:gd name="connsiteX26" fmla="*/ 4148601 w 6123903"/>
                    <a:gd name="connsiteY26" fmla="*/ 5255702 h 6114381"/>
                    <a:gd name="connsiteX27" fmla="*/ 3789999 w 6123903"/>
                    <a:gd name="connsiteY27" fmla="*/ 5399527 h 6114381"/>
                    <a:gd name="connsiteX28" fmla="*/ 3672243 w 6123903"/>
                    <a:gd name="connsiteY28" fmla="*/ 5429805 h 6114381"/>
                    <a:gd name="connsiteX29" fmla="*/ 3432454 w 6123903"/>
                    <a:gd name="connsiteY29" fmla="*/ 6114381 h 6114381"/>
                    <a:gd name="connsiteX30" fmla="*/ 2696210 w 6123903"/>
                    <a:gd name="connsiteY30" fmla="*/ 6114381 h 6114381"/>
                    <a:gd name="connsiteX31" fmla="*/ 2450436 w 6123903"/>
                    <a:gd name="connsiteY31" fmla="*/ 5430525 h 6114381"/>
                    <a:gd name="connsiteX32" fmla="*/ 2329062 w 6123903"/>
                    <a:gd name="connsiteY32" fmla="*/ 5396163 h 6114381"/>
                    <a:gd name="connsiteX33" fmla="*/ 1928614 w 6123903"/>
                    <a:gd name="connsiteY33" fmla="*/ 5228775 h 6114381"/>
                    <a:gd name="connsiteX34" fmla="*/ 1815331 w 6123903"/>
                    <a:gd name="connsiteY34" fmla="*/ 5163187 h 6114381"/>
                    <a:gd name="connsiteX35" fmla="*/ 1167731 w 6123903"/>
                    <a:gd name="connsiteY35" fmla="*/ 5490605 h 6114381"/>
                    <a:gd name="connsiteX36" fmla="*/ 637011 w 6123903"/>
                    <a:gd name="connsiteY36" fmla="*/ 4980320 h 6114381"/>
                    <a:gd name="connsiteX37" fmla="*/ 949593 w 6123903"/>
                    <a:gd name="connsiteY37" fmla="*/ 4281769 h 6114381"/>
                    <a:gd name="connsiteX38" fmla="*/ 879944 w 6123903"/>
                    <a:gd name="connsiteY38" fmla="*/ 4154460 h 6114381"/>
                    <a:gd name="connsiteX39" fmla="*/ 736119 w 6123903"/>
                    <a:gd name="connsiteY39" fmla="*/ 3795858 h 6114381"/>
                    <a:gd name="connsiteX40" fmla="*/ 704946 w 6123903"/>
                    <a:gd name="connsiteY40" fmla="*/ 3674624 h 6114381"/>
                    <a:gd name="connsiteX41" fmla="*/ 0 w 6123903"/>
                    <a:gd name="connsiteY41" fmla="*/ 3427700 h 6114381"/>
                    <a:gd name="connsiteX42" fmla="*/ 0 w 6123903"/>
                    <a:gd name="connsiteY42" fmla="*/ 2691456 h 6114381"/>
                    <a:gd name="connsiteX43" fmla="*/ 710874 w 6123903"/>
                    <a:gd name="connsiteY43" fmla="*/ 2435971 h 6114381"/>
                    <a:gd name="connsiteX44" fmla="*/ 739483 w 6123903"/>
                    <a:gd name="connsiteY44" fmla="*/ 2334920 h 6114381"/>
                    <a:gd name="connsiteX45" fmla="*/ 906871 w 6123903"/>
                    <a:gd name="connsiteY45" fmla="*/ 1934473 h 6114381"/>
                    <a:gd name="connsiteX46" fmla="*/ 966845 w 6123903"/>
                    <a:gd name="connsiteY46" fmla="*/ 1830886 h 6114381"/>
                    <a:gd name="connsiteX47" fmla="*/ 638488 w 6123903"/>
                    <a:gd name="connsiteY47" fmla="*/ 1160565 h 6114381"/>
                    <a:gd name="connsiteX48" fmla="*/ 1155427 w 6123903"/>
                    <a:gd name="connsiteY48" fmla="*/ 636323 h 6114381"/>
                    <a:gd name="connsiteX49" fmla="*/ 1849874 w 6123903"/>
                    <a:gd name="connsiteY49" fmla="*/ 957643 h 6114381"/>
                    <a:gd name="connsiteX50" fmla="*/ 1981186 w 6123903"/>
                    <a:gd name="connsiteY50" fmla="*/ 885803 h 6114381"/>
                    <a:gd name="connsiteX51" fmla="*/ 2339788 w 6123903"/>
                    <a:gd name="connsiteY51" fmla="*/ 741978 h 6114381"/>
                    <a:gd name="connsiteX52" fmla="*/ 2435401 w 6123903"/>
                    <a:gd name="connsiteY52" fmla="*/ 717393 h 61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23903" h="6114381">
                      <a:moveTo>
                        <a:pt x="3064893" y="1851552"/>
                      </a:moveTo>
                      <a:cubicBezTo>
                        <a:pt x="2391547" y="1851552"/>
                        <a:pt x="1845693" y="2397406"/>
                        <a:pt x="1845693" y="3070752"/>
                      </a:cubicBezTo>
                      <a:cubicBezTo>
                        <a:pt x="1845693" y="3744098"/>
                        <a:pt x="2391547" y="4289952"/>
                        <a:pt x="3064893" y="4289952"/>
                      </a:cubicBezTo>
                      <a:cubicBezTo>
                        <a:pt x="3738239" y="4289952"/>
                        <a:pt x="4284093" y="3744098"/>
                        <a:pt x="4284093" y="3070752"/>
                      </a:cubicBezTo>
                      <a:cubicBezTo>
                        <a:pt x="4284093" y="2397406"/>
                        <a:pt x="3738239" y="1851552"/>
                        <a:pt x="3064893" y="1851552"/>
                      </a:cubicBezTo>
                      <a:close/>
                      <a:moveTo>
                        <a:pt x="2686685" y="0"/>
                      </a:moveTo>
                      <a:lnTo>
                        <a:pt x="3422929" y="0"/>
                      </a:lnTo>
                      <a:lnTo>
                        <a:pt x="3678191" y="710255"/>
                      </a:lnTo>
                      <a:lnTo>
                        <a:pt x="3818556" y="751055"/>
                      </a:lnTo>
                      <a:cubicBezTo>
                        <a:pt x="3960958" y="797289"/>
                        <a:pt x="4097615" y="856271"/>
                        <a:pt x="4227179" y="926655"/>
                      </a:cubicBezTo>
                      <a:lnTo>
                        <a:pt x="4282555" y="960296"/>
                      </a:lnTo>
                      <a:lnTo>
                        <a:pt x="4970765" y="634253"/>
                      </a:lnTo>
                      <a:lnTo>
                        <a:pt x="5488211" y="1157995"/>
                      </a:lnTo>
                      <a:lnTo>
                        <a:pt x="5164247" y="1834816"/>
                      </a:lnTo>
                      <a:lnTo>
                        <a:pt x="5208991" y="1908466"/>
                      </a:lnTo>
                      <a:cubicBezTo>
                        <a:pt x="5279375" y="2038031"/>
                        <a:pt x="5338357" y="2174687"/>
                        <a:pt x="5384591" y="2317090"/>
                      </a:cubicBezTo>
                      <a:lnTo>
                        <a:pt x="5421936" y="2445569"/>
                      </a:lnTo>
                      <a:lnTo>
                        <a:pt x="6123903" y="2691449"/>
                      </a:lnTo>
                      <a:lnTo>
                        <a:pt x="6123903" y="3427693"/>
                      </a:lnTo>
                      <a:lnTo>
                        <a:pt x="5426625" y="3678291"/>
                      </a:lnTo>
                      <a:lnTo>
                        <a:pt x="5390304" y="3806584"/>
                      </a:lnTo>
                      <a:cubicBezTo>
                        <a:pt x="5346264" y="3945892"/>
                        <a:pt x="5290052" y="4079790"/>
                        <a:pt x="5222916" y="4207031"/>
                      </a:cubicBezTo>
                      <a:lnTo>
                        <a:pt x="5171917" y="4295117"/>
                      </a:lnTo>
                      <a:lnTo>
                        <a:pt x="5484219" y="4978630"/>
                      </a:lnTo>
                      <a:lnTo>
                        <a:pt x="4953361" y="5488772"/>
                      </a:lnTo>
                      <a:lnTo>
                        <a:pt x="4307701" y="5168660"/>
                      </a:lnTo>
                      <a:lnTo>
                        <a:pt x="4148601" y="5255702"/>
                      </a:lnTo>
                      <a:cubicBezTo>
                        <a:pt x="4033899" y="5312702"/>
                        <a:pt x="3914073" y="5360936"/>
                        <a:pt x="3789999" y="5399527"/>
                      </a:cubicBezTo>
                      <a:lnTo>
                        <a:pt x="3672243" y="5429805"/>
                      </a:lnTo>
                      <a:lnTo>
                        <a:pt x="3432454" y="6114381"/>
                      </a:lnTo>
                      <a:lnTo>
                        <a:pt x="2696210" y="6114381"/>
                      </a:lnTo>
                      <a:lnTo>
                        <a:pt x="2450436" y="5430525"/>
                      </a:lnTo>
                      <a:lnTo>
                        <a:pt x="2329062" y="5396163"/>
                      </a:lnTo>
                      <a:cubicBezTo>
                        <a:pt x="2189754" y="5352123"/>
                        <a:pt x="2055856" y="5295911"/>
                        <a:pt x="1928614" y="5228775"/>
                      </a:cubicBezTo>
                      <a:lnTo>
                        <a:pt x="1815331" y="5163187"/>
                      </a:lnTo>
                      <a:lnTo>
                        <a:pt x="1167731" y="5490605"/>
                      </a:lnTo>
                      <a:lnTo>
                        <a:pt x="637011" y="4980320"/>
                      </a:lnTo>
                      <a:lnTo>
                        <a:pt x="949593" y="4281769"/>
                      </a:lnTo>
                      <a:lnTo>
                        <a:pt x="879944" y="4154460"/>
                      </a:lnTo>
                      <a:cubicBezTo>
                        <a:pt x="822944" y="4039758"/>
                        <a:pt x="774710" y="3919932"/>
                        <a:pt x="736119" y="3795858"/>
                      </a:cubicBezTo>
                      <a:lnTo>
                        <a:pt x="704946" y="3674624"/>
                      </a:lnTo>
                      <a:lnTo>
                        <a:pt x="0" y="3427700"/>
                      </a:lnTo>
                      <a:lnTo>
                        <a:pt x="0" y="2691456"/>
                      </a:lnTo>
                      <a:lnTo>
                        <a:pt x="710874" y="2435971"/>
                      </a:lnTo>
                      <a:lnTo>
                        <a:pt x="739483" y="2334920"/>
                      </a:lnTo>
                      <a:cubicBezTo>
                        <a:pt x="783523" y="2195614"/>
                        <a:pt x="839735" y="2061715"/>
                        <a:pt x="906871" y="1934473"/>
                      </a:cubicBezTo>
                      <a:lnTo>
                        <a:pt x="966845" y="1830886"/>
                      </a:lnTo>
                      <a:lnTo>
                        <a:pt x="638488" y="1160565"/>
                      </a:lnTo>
                      <a:lnTo>
                        <a:pt x="1155427" y="636323"/>
                      </a:lnTo>
                      <a:lnTo>
                        <a:pt x="1849874" y="957643"/>
                      </a:lnTo>
                      <a:lnTo>
                        <a:pt x="1981186" y="885803"/>
                      </a:lnTo>
                      <a:cubicBezTo>
                        <a:pt x="2095887" y="828803"/>
                        <a:pt x="2215713" y="780570"/>
                        <a:pt x="2339788" y="741978"/>
                      </a:cubicBezTo>
                      <a:lnTo>
                        <a:pt x="2435401" y="717393"/>
                      </a:lnTo>
                      <a:close/>
                    </a:path>
                  </a:pathLst>
                </a:custGeom>
                <a:solidFill>
                  <a:schemeClr val="bg1"/>
                </a:solidFill>
                <a:ln w="12700" cap="flat" cmpd="sng" algn="ctr">
                  <a:noFill/>
                  <a:prstDash val="solid"/>
                  <a:miter lim="800000"/>
                </a:ln>
                <a:effectLst/>
              </p:spPr>
              <p:txBody>
                <a:bodyPr rtlCol="0" anchor="ctr"/>
                <a:lstStyle/>
                <a:p>
                  <a:pPr algn="ctr" defTabSz="989821">
                    <a:defRPr/>
                  </a:pPr>
                  <a:endParaRPr lang="en-US" kern="0" dirty="0">
                    <a:solidFill>
                      <a:prstClr val="black"/>
                    </a:solidFill>
                    <a:latin typeface="Arial"/>
                  </a:endParaRPr>
                </a:p>
              </p:txBody>
            </p:sp>
            <p:sp>
              <p:nvSpPr>
                <p:cNvPr id="98" name="Freeform 97"/>
                <p:cNvSpPr/>
                <p:nvPr/>
              </p:nvSpPr>
              <p:spPr>
                <a:xfrm>
                  <a:off x="348959" y="4514625"/>
                  <a:ext cx="143168" cy="142945"/>
                </a:xfrm>
                <a:custGeom>
                  <a:avLst/>
                  <a:gdLst>
                    <a:gd name="connsiteX0" fmla="*/ 3064893 w 6123903"/>
                    <a:gd name="connsiteY0" fmla="*/ 1851552 h 6114381"/>
                    <a:gd name="connsiteX1" fmla="*/ 1845693 w 6123903"/>
                    <a:gd name="connsiteY1" fmla="*/ 3070752 h 6114381"/>
                    <a:gd name="connsiteX2" fmla="*/ 3064893 w 6123903"/>
                    <a:gd name="connsiteY2" fmla="*/ 4289952 h 6114381"/>
                    <a:gd name="connsiteX3" fmla="*/ 4284093 w 6123903"/>
                    <a:gd name="connsiteY3" fmla="*/ 3070752 h 6114381"/>
                    <a:gd name="connsiteX4" fmla="*/ 3064893 w 6123903"/>
                    <a:gd name="connsiteY4" fmla="*/ 1851552 h 6114381"/>
                    <a:gd name="connsiteX5" fmla="*/ 2686685 w 6123903"/>
                    <a:gd name="connsiteY5" fmla="*/ 0 h 6114381"/>
                    <a:gd name="connsiteX6" fmla="*/ 3422929 w 6123903"/>
                    <a:gd name="connsiteY6" fmla="*/ 0 h 6114381"/>
                    <a:gd name="connsiteX7" fmla="*/ 3678191 w 6123903"/>
                    <a:gd name="connsiteY7" fmla="*/ 710255 h 6114381"/>
                    <a:gd name="connsiteX8" fmla="*/ 3818556 w 6123903"/>
                    <a:gd name="connsiteY8" fmla="*/ 751055 h 6114381"/>
                    <a:gd name="connsiteX9" fmla="*/ 4227179 w 6123903"/>
                    <a:gd name="connsiteY9" fmla="*/ 926655 h 6114381"/>
                    <a:gd name="connsiteX10" fmla="*/ 4282555 w 6123903"/>
                    <a:gd name="connsiteY10" fmla="*/ 960296 h 6114381"/>
                    <a:gd name="connsiteX11" fmla="*/ 4970765 w 6123903"/>
                    <a:gd name="connsiteY11" fmla="*/ 634253 h 6114381"/>
                    <a:gd name="connsiteX12" fmla="*/ 5488211 w 6123903"/>
                    <a:gd name="connsiteY12" fmla="*/ 1157995 h 6114381"/>
                    <a:gd name="connsiteX13" fmla="*/ 5164247 w 6123903"/>
                    <a:gd name="connsiteY13" fmla="*/ 1834816 h 6114381"/>
                    <a:gd name="connsiteX14" fmla="*/ 5208991 w 6123903"/>
                    <a:gd name="connsiteY14" fmla="*/ 1908466 h 6114381"/>
                    <a:gd name="connsiteX15" fmla="*/ 5384591 w 6123903"/>
                    <a:gd name="connsiteY15" fmla="*/ 2317090 h 6114381"/>
                    <a:gd name="connsiteX16" fmla="*/ 5421936 w 6123903"/>
                    <a:gd name="connsiteY16" fmla="*/ 2445569 h 6114381"/>
                    <a:gd name="connsiteX17" fmla="*/ 6123903 w 6123903"/>
                    <a:gd name="connsiteY17" fmla="*/ 2691449 h 6114381"/>
                    <a:gd name="connsiteX18" fmla="*/ 6123903 w 6123903"/>
                    <a:gd name="connsiteY18" fmla="*/ 3427693 h 6114381"/>
                    <a:gd name="connsiteX19" fmla="*/ 5426625 w 6123903"/>
                    <a:gd name="connsiteY19" fmla="*/ 3678291 h 6114381"/>
                    <a:gd name="connsiteX20" fmla="*/ 5390304 w 6123903"/>
                    <a:gd name="connsiteY20" fmla="*/ 3806584 h 6114381"/>
                    <a:gd name="connsiteX21" fmla="*/ 5222916 w 6123903"/>
                    <a:gd name="connsiteY21" fmla="*/ 4207031 h 6114381"/>
                    <a:gd name="connsiteX22" fmla="*/ 5171917 w 6123903"/>
                    <a:gd name="connsiteY22" fmla="*/ 4295117 h 6114381"/>
                    <a:gd name="connsiteX23" fmla="*/ 5484219 w 6123903"/>
                    <a:gd name="connsiteY23" fmla="*/ 4978630 h 6114381"/>
                    <a:gd name="connsiteX24" fmla="*/ 4953361 w 6123903"/>
                    <a:gd name="connsiteY24" fmla="*/ 5488772 h 6114381"/>
                    <a:gd name="connsiteX25" fmla="*/ 4307701 w 6123903"/>
                    <a:gd name="connsiteY25" fmla="*/ 5168660 h 6114381"/>
                    <a:gd name="connsiteX26" fmla="*/ 4148601 w 6123903"/>
                    <a:gd name="connsiteY26" fmla="*/ 5255702 h 6114381"/>
                    <a:gd name="connsiteX27" fmla="*/ 3789999 w 6123903"/>
                    <a:gd name="connsiteY27" fmla="*/ 5399527 h 6114381"/>
                    <a:gd name="connsiteX28" fmla="*/ 3672243 w 6123903"/>
                    <a:gd name="connsiteY28" fmla="*/ 5429805 h 6114381"/>
                    <a:gd name="connsiteX29" fmla="*/ 3432454 w 6123903"/>
                    <a:gd name="connsiteY29" fmla="*/ 6114381 h 6114381"/>
                    <a:gd name="connsiteX30" fmla="*/ 2696210 w 6123903"/>
                    <a:gd name="connsiteY30" fmla="*/ 6114381 h 6114381"/>
                    <a:gd name="connsiteX31" fmla="*/ 2450436 w 6123903"/>
                    <a:gd name="connsiteY31" fmla="*/ 5430525 h 6114381"/>
                    <a:gd name="connsiteX32" fmla="*/ 2329062 w 6123903"/>
                    <a:gd name="connsiteY32" fmla="*/ 5396163 h 6114381"/>
                    <a:gd name="connsiteX33" fmla="*/ 1928614 w 6123903"/>
                    <a:gd name="connsiteY33" fmla="*/ 5228775 h 6114381"/>
                    <a:gd name="connsiteX34" fmla="*/ 1815331 w 6123903"/>
                    <a:gd name="connsiteY34" fmla="*/ 5163187 h 6114381"/>
                    <a:gd name="connsiteX35" fmla="*/ 1167731 w 6123903"/>
                    <a:gd name="connsiteY35" fmla="*/ 5490605 h 6114381"/>
                    <a:gd name="connsiteX36" fmla="*/ 637011 w 6123903"/>
                    <a:gd name="connsiteY36" fmla="*/ 4980320 h 6114381"/>
                    <a:gd name="connsiteX37" fmla="*/ 949593 w 6123903"/>
                    <a:gd name="connsiteY37" fmla="*/ 4281769 h 6114381"/>
                    <a:gd name="connsiteX38" fmla="*/ 879944 w 6123903"/>
                    <a:gd name="connsiteY38" fmla="*/ 4154460 h 6114381"/>
                    <a:gd name="connsiteX39" fmla="*/ 736119 w 6123903"/>
                    <a:gd name="connsiteY39" fmla="*/ 3795858 h 6114381"/>
                    <a:gd name="connsiteX40" fmla="*/ 704946 w 6123903"/>
                    <a:gd name="connsiteY40" fmla="*/ 3674624 h 6114381"/>
                    <a:gd name="connsiteX41" fmla="*/ 0 w 6123903"/>
                    <a:gd name="connsiteY41" fmla="*/ 3427700 h 6114381"/>
                    <a:gd name="connsiteX42" fmla="*/ 0 w 6123903"/>
                    <a:gd name="connsiteY42" fmla="*/ 2691456 h 6114381"/>
                    <a:gd name="connsiteX43" fmla="*/ 710874 w 6123903"/>
                    <a:gd name="connsiteY43" fmla="*/ 2435971 h 6114381"/>
                    <a:gd name="connsiteX44" fmla="*/ 739483 w 6123903"/>
                    <a:gd name="connsiteY44" fmla="*/ 2334920 h 6114381"/>
                    <a:gd name="connsiteX45" fmla="*/ 906871 w 6123903"/>
                    <a:gd name="connsiteY45" fmla="*/ 1934473 h 6114381"/>
                    <a:gd name="connsiteX46" fmla="*/ 966845 w 6123903"/>
                    <a:gd name="connsiteY46" fmla="*/ 1830886 h 6114381"/>
                    <a:gd name="connsiteX47" fmla="*/ 638488 w 6123903"/>
                    <a:gd name="connsiteY47" fmla="*/ 1160565 h 6114381"/>
                    <a:gd name="connsiteX48" fmla="*/ 1155427 w 6123903"/>
                    <a:gd name="connsiteY48" fmla="*/ 636323 h 6114381"/>
                    <a:gd name="connsiteX49" fmla="*/ 1849874 w 6123903"/>
                    <a:gd name="connsiteY49" fmla="*/ 957643 h 6114381"/>
                    <a:gd name="connsiteX50" fmla="*/ 1981186 w 6123903"/>
                    <a:gd name="connsiteY50" fmla="*/ 885803 h 6114381"/>
                    <a:gd name="connsiteX51" fmla="*/ 2339788 w 6123903"/>
                    <a:gd name="connsiteY51" fmla="*/ 741978 h 6114381"/>
                    <a:gd name="connsiteX52" fmla="*/ 2435401 w 6123903"/>
                    <a:gd name="connsiteY52" fmla="*/ 717393 h 61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23903" h="6114381">
                      <a:moveTo>
                        <a:pt x="3064893" y="1851552"/>
                      </a:moveTo>
                      <a:cubicBezTo>
                        <a:pt x="2391547" y="1851552"/>
                        <a:pt x="1845693" y="2397406"/>
                        <a:pt x="1845693" y="3070752"/>
                      </a:cubicBezTo>
                      <a:cubicBezTo>
                        <a:pt x="1845693" y="3744098"/>
                        <a:pt x="2391547" y="4289952"/>
                        <a:pt x="3064893" y="4289952"/>
                      </a:cubicBezTo>
                      <a:cubicBezTo>
                        <a:pt x="3738239" y="4289952"/>
                        <a:pt x="4284093" y="3744098"/>
                        <a:pt x="4284093" y="3070752"/>
                      </a:cubicBezTo>
                      <a:cubicBezTo>
                        <a:pt x="4284093" y="2397406"/>
                        <a:pt x="3738239" y="1851552"/>
                        <a:pt x="3064893" y="1851552"/>
                      </a:cubicBezTo>
                      <a:close/>
                      <a:moveTo>
                        <a:pt x="2686685" y="0"/>
                      </a:moveTo>
                      <a:lnTo>
                        <a:pt x="3422929" y="0"/>
                      </a:lnTo>
                      <a:lnTo>
                        <a:pt x="3678191" y="710255"/>
                      </a:lnTo>
                      <a:lnTo>
                        <a:pt x="3818556" y="751055"/>
                      </a:lnTo>
                      <a:cubicBezTo>
                        <a:pt x="3960958" y="797289"/>
                        <a:pt x="4097615" y="856271"/>
                        <a:pt x="4227179" y="926655"/>
                      </a:cubicBezTo>
                      <a:lnTo>
                        <a:pt x="4282555" y="960296"/>
                      </a:lnTo>
                      <a:lnTo>
                        <a:pt x="4970765" y="634253"/>
                      </a:lnTo>
                      <a:lnTo>
                        <a:pt x="5488211" y="1157995"/>
                      </a:lnTo>
                      <a:lnTo>
                        <a:pt x="5164247" y="1834816"/>
                      </a:lnTo>
                      <a:lnTo>
                        <a:pt x="5208991" y="1908466"/>
                      </a:lnTo>
                      <a:cubicBezTo>
                        <a:pt x="5279375" y="2038031"/>
                        <a:pt x="5338357" y="2174687"/>
                        <a:pt x="5384591" y="2317090"/>
                      </a:cubicBezTo>
                      <a:lnTo>
                        <a:pt x="5421936" y="2445569"/>
                      </a:lnTo>
                      <a:lnTo>
                        <a:pt x="6123903" y="2691449"/>
                      </a:lnTo>
                      <a:lnTo>
                        <a:pt x="6123903" y="3427693"/>
                      </a:lnTo>
                      <a:lnTo>
                        <a:pt x="5426625" y="3678291"/>
                      </a:lnTo>
                      <a:lnTo>
                        <a:pt x="5390304" y="3806584"/>
                      </a:lnTo>
                      <a:cubicBezTo>
                        <a:pt x="5346264" y="3945892"/>
                        <a:pt x="5290052" y="4079790"/>
                        <a:pt x="5222916" y="4207031"/>
                      </a:cubicBezTo>
                      <a:lnTo>
                        <a:pt x="5171917" y="4295117"/>
                      </a:lnTo>
                      <a:lnTo>
                        <a:pt x="5484219" y="4978630"/>
                      </a:lnTo>
                      <a:lnTo>
                        <a:pt x="4953361" y="5488772"/>
                      </a:lnTo>
                      <a:lnTo>
                        <a:pt x="4307701" y="5168660"/>
                      </a:lnTo>
                      <a:lnTo>
                        <a:pt x="4148601" y="5255702"/>
                      </a:lnTo>
                      <a:cubicBezTo>
                        <a:pt x="4033899" y="5312702"/>
                        <a:pt x="3914073" y="5360936"/>
                        <a:pt x="3789999" y="5399527"/>
                      </a:cubicBezTo>
                      <a:lnTo>
                        <a:pt x="3672243" y="5429805"/>
                      </a:lnTo>
                      <a:lnTo>
                        <a:pt x="3432454" y="6114381"/>
                      </a:lnTo>
                      <a:lnTo>
                        <a:pt x="2696210" y="6114381"/>
                      </a:lnTo>
                      <a:lnTo>
                        <a:pt x="2450436" y="5430525"/>
                      </a:lnTo>
                      <a:lnTo>
                        <a:pt x="2329062" y="5396163"/>
                      </a:lnTo>
                      <a:cubicBezTo>
                        <a:pt x="2189754" y="5352123"/>
                        <a:pt x="2055856" y="5295911"/>
                        <a:pt x="1928614" y="5228775"/>
                      </a:cubicBezTo>
                      <a:lnTo>
                        <a:pt x="1815331" y="5163187"/>
                      </a:lnTo>
                      <a:lnTo>
                        <a:pt x="1167731" y="5490605"/>
                      </a:lnTo>
                      <a:lnTo>
                        <a:pt x="637011" y="4980320"/>
                      </a:lnTo>
                      <a:lnTo>
                        <a:pt x="949593" y="4281769"/>
                      </a:lnTo>
                      <a:lnTo>
                        <a:pt x="879944" y="4154460"/>
                      </a:lnTo>
                      <a:cubicBezTo>
                        <a:pt x="822944" y="4039758"/>
                        <a:pt x="774710" y="3919932"/>
                        <a:pt x="736119" y="3795858"/>
                      </a:cubicBezTo>
                      <a:lnTo>
                        <a:pt x="704946" y="3674624"/>
                      </a:lnTo>
                      <a:lnTo>
                        <a:pt x="0" y="3427700"/>
                      </a:lnTo>
                      <a:lnTo>
                        <a:pt x="0" y="2691456"/>
                      </a:lnTo>
                      <a:lnTo>
                        <a:pt x="710874" y="2435971"/>
                      </a:lnTo>
                      <a:lnTo>
                        <a:pt x="739483" y="2334920"/>
                      </a:lnTo>
                      <a:cubicBezTo>
                        <a:pt x="783523" y="2195614"/>
                        <a:pt x="839735" y="2061715"/>
                        <a:pt x="906871" y="1934473"/>
                      </a:cubicBezTo>
                      <a:lnTo>
                        <a:pt x="966845" y="1830886"/>
                      </a:lnTo>
                      <a:lnTo>
                        <a:pt x="638488" y="1160565"/>
                      </a:lnTo>
                      <a:lnTo>
                        <a:pt x="1155427" y="636323"/>
                      </a:lnTo>
                      <a:lnTo>
                        <a:pt x="1849874" y="957643"/>
                      </a:lnTo>
                      <a:lnTo>
                        <a:pt x="1981186" y="885803"/>
                      </a:lnTo>
                      <a:cubicBezTo>
                        <a:pt x="2095887" y="828803"/>
                        <a:pt x="2215713" y="780570"/>
                        <a:pt x="2339788" y="741978"/>
                      </a:cubicBezTo>
                      <a:lnTo>
                        <a:pt x="2435401" y="717393"/>
                      </a:lnTo>
                      <a:close/>
                    </a:path>
                  </a:pathLst>
                </a:custGeom>
                <a:solidFill>
                  <a:schemeClr val="bg1"/>
                </a:solidFill>
                <a:ln w="12700" cap="flat" cmpd="sng" algn="ctr">
                  <a:noFill/>
                  <a:prstDash val="solid"/>
                  <a:miter lim="800000"/>
                </a:ln>
                <a:effectLst/>
              </p:spPr>
              <p:txBody>
                <a:bodyPr rtlCol="0" anchor="ctr"/>
                <a:lstStyle/>
                <a:p>
                  <a:pPr algn="ctr" defTabSz="989821">
                    <a:defRPr/>
                  </a:pPr>
                  <a:endParaRPr lang="en-US" kern="0" dirty="0">
                    <a:solidFill>
                      <a:prstClr val="black"/>
                    </a:solidFill>
                    <a:latin typeface="Arial"/>
                  </a:endParaRPr>
                </a:p>
              </p:txBody>
            </p:sp>
          </p:grpSp>
        </p:grpSp>
        <p:grpSp>
          <p:nvGrpSpPr>
            <p:cNvPr id="3" name="Group 2"/>
            <p:cNvGrpSpPr/>
            <p:nvPr/>
          </p:nvGrpSpPr>
          <p:grpSpPr>
            <a:xfrm>
              <a:off x="3247846" y="2106941"/>
              <a:ext cx="1492873" cy="342858"/>
              <a:chOff x="2774294" y="2031316"/>
              <a:chExt cx="1517381" cy="342858"/>
            </a:xfrm>
          </p:grpSpPr>
          <p:sp>
            <p:nvSpPr>
              <p:cNvPr id="28" name="TextBox 27"/>
              <p:cNvSpPr txBox="1"/>
              <p:nvPr/>
            </p:nvSpPr>
            <p:spPr>
              <a:xfrm>
                <a:off x="3253840" y="2072771"/>
                <a:ext cx="1037835" cy="259947"/>
              </a:xfrm>
              <a:prstGeom prst="rect">
                <a:avLst/>
              </a:prstGeom>
              <a:noFill/>
            </p:spPr>
            <p:txBody>
              <a:bodyPr wrap="square" rtlCol="0" anchor="ctr">
                <a:spAutoFit/>
              </a:bodyPr>
              <a:lstStyle/>
              <a:p>
                <a:pPr defTabSz="494779"/>
                <a:r>
                  <a:rPr lang="en-US" sz="1477" b="1" dirty="0">
                    <a:solidFill>
                      <a:schemeClr val="bg1"/>
                    </a:solidFill>
                    <a:effectLst>
                      <a:outerShdw blurRad="38100" dist="38100" dir="2700000" algn="tl">
                        <a:srgbClr val="000000">
                          <a:alpha val="43137"/>
                        </a:srgbClr>
                      </a:outerShdw>
                    </a:effectLst>
                    <a:latin typeface="Arial"/>
                  </a:rPr>
                  <a:t>Software</a:t>
                </a:r>
              </a:p>
            </p:txBody>
          </p:sp>
          <p:grpSp>
            <p:nvGrpSpPr>
              <p:cNvPr id="99" name="Group 98"/>
              <p:cNvGrpSpPr/>
              <p:nvPr/>
            </p:nvGrpSpPr>
            <p:grpSpPr>
              <a:xfrm>
                <a:off x="2774294" y="2031316"/>
                <a:ext cx="342858" cy="342858"/>
                <a:chOff x="399831" y="2064543"/>
                <a:chExt cx="274800" cy="274800"/>
              </a:xfrm>
              <a:solidFill>
                <a:schemeClr val="bg1"/>
              </a:solidFill>
            </p:grpSpPr>
            <p:sp>
              <p:nvSpPr>
                <p:cNvPr id="100" name="Oval 99"/>
                <p:cNvSpPr/>
                <p:nvPr/>
              </p:nvSpPr>
              <p:spPr>
                <a:xfrm>
                  <a:off x="518944" y="2183656"/>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77" b="1" dirty="0"/>
                </a:p>
              </p:txBody>
            </p:sp>
            <p:sp>
              <p:nvSpPr>
                <p:cNvPr id="101" name="Donut 100"/>
                <p:cNvSpPr/>
                <p:nvPr/>
              </p:nvSpPr>
              <p:spPr>
                <a:xfrm>
                  <a:off x="486295" y="2151007"/>
                  <a:ext cx="101874" cy="101874"/>
                </a:xfrm>
                <a:prstGeom prst="donut">
                  <a:avLst>
                    <a:gd name="adj" fmla="val 1235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77" b="1" dirty="0"/>
                </a:p>
              </p:txBody>
            </p:sp>
            <p:sp>
              <p:nvSpPr>
                <p:cNvPr id="102" name="Freeform 101"/>
                <p:cNvSpPr/>
                <p:nvPr/>
              </p:nvSpPr>
              <p:spPr>
                <a:xfrm>
                  <a:off x="399831" y="2064543"/>
                  <a:ext cx="274800" cy="274800"/>
                </a:xfrm>
                <a:custGeom>
                  <a:avLst/>
                  <a:gdLst>
                    <a:gd name="connsiteX0" fmla="*/ 137400 w 274800"/>
                    <a:gd name="connsiteY0" fmla="*/ 16199 h 274800"/>
                    <a:gd name="connsiteX1" fmla="*/ 16199 w 274800"/>
                    <a:gd name="connsiteY1" fmla="*/ 137400 h 274800"/>
                    <a:gd name="connsiteX2" fmla="*/ 23224 w 274800"/>
                    <a:gd name="connsiteY2" fmla="*/ 172196 h 274800"/>
                    <a:gd name="connsiteX3" fmla="*/ 134415 w 274800"/>
                    <a:gd name="connsiteY3" fmla="*/ 138276 h 274800"/>
                    <a:gd name="connsiteX4" fmla="*/ 62179 w 274800"/>
                    <a:gd name="connsiteY4" fmla="*/ 230168 h 274800"/>
                    <a:gd name="connsiteX5" fmla="*/ 90223 w 274800"/>
                    <a:gd name="connsiteY5" fmla="*/ 249076 h 274800"/>
                    <a:gd name="connsiteX6" fmla="*/ 137400 w 274800"/>
                    <a:gd name="connsiteY6" fmla="*/ 258601 h 274800"/>
                    <a:gd name="connsiteX7" fmla="*/ 258601 w 274800"/>
                    <a:gd name="connsiteY7" fmla="*/ 137400 h 274800"/>
                    <a:gd name="connsiteX8" fmla="*/ 137400 w 274800"/>
                    <a:gd name="connsiteY8" fmla="*/ 16199 h 274800"/>
                    <a:gd name="connsiteX9" fmla="*/ 137400 w 274800"/>
                    <a:gd name="connsiteY9" fmla="*/ 0 h 274800"/>
                    <a:gd name="connsiteX10" fmla="*/ 274800 w 274800"/>
                    <a:gd name="connsiteY10" fmla="*/ 137400 h 274800"/>
                    <a:gd name="connsiteX11" fmla="*/ 137400 w 274800"/>
                    <a:gd name="connsiteY11" fmla="*/ 274800 h 274800"/>
                    <a:gd name="connsiteX12" fmla="*/ 0 w 274800"/>
                    <a:gd name="connsiteY12" fmla="*/ 137400 h 274800"/>
                    <a:gd name="connsiteX13" fmla="*/ 137400 w 274800"/>
                    <a:gd name="connsiteY13" fmla="*/ 0 h 2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4800" h="274800">
                      <a:moveTo>
                        <a:pt x="137400" y="16199"/>
                      </a:moveTo>
                      <a:cubicBezTo>
                        <a:pt x="70463" y="16199"/>
                        <a:pt x="16199" y="70463"/>
                        <a:pt x="16199" y="137400"/>
                      </a:cubicBezTo>
                      <a:lnTo>
                        <a:pt x="23224" y="172196"/>
                      </a:lnTo>
                      <a:lnTo>
                        <a:pt x="134415" y="138276"/>
                      </a:lnTo>
                      <a:lnTo>
                        <a:pt x="62179" y="230168"/>
                      </a:lnTo>
                      <a:lnTo>
                        <a:pt x="90223" y="249076"/>
                      </a:lnTo>
                      <a:cubicBezTo>
                        <a:pt x="104724" y="255210"/>
                        <a:pt x="120666" y="258601"/>
                        <a:pt x="137400" y="258601"/>
                      </a:cubicBezTo>
                      <a:cubicBezTo>
                        <a:pt x="204337" y="258601"/>
                        <a:pt x="258601" y="204337"/>
                        <a:pt x="258601" y="137400"/>
                      </a:cubicBezTo>
                      <a:cubicBezTo>
                        <a:pt x="258601" y="70463"/>
                        <a:pt x="204337" y="16199"/>
                        <a:pt x="137400" y="16199"/>
                      </a:cubicBezTo>
                      <a:close/>
                      <a:moveTo>
                        <a:pt x="137400" y="0"/>
                      </a:moveTo>
                      <a:cubicBezTo>
                        <a:pt x="213284" y="0"/>
                        <a:pt x="274800" y="61516"/>
                        <a:pt x="274800" y="137400"/>
                      </a:cubicBezTo>
                      <a:cubicBezTo>
                        <a:pt x="274800" y="213284"/>
                        <a:pt x="213284" y="274800"/>
                        <a:pt x="137400" y="274800"/>
                      </a:cubicBezTo>
                      <a:cubicBezTo>
                        <a:pt x="61516" y="274800"/>
                        <a:pt x="0" y="213284"/>
                        <a:pt x="0" y="137400"/>
                      </a:cubicBezTo>
                      <a:cubicBezTo>
                        <a:pt x="0" y="61516"/>
                        <a:pt x="61516" y="0"/>
                        <a:pt x="13740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grpSp>
        </p:grpSp>
        <p:grpSp>
          <p:nvGrpSpPr>
            <p:cNvPr id="4" name="Group 3"/>
            <p:cNvGrpSpPr/>
            <p:nvPr/>
          </p:nvGrpSpPr>
          <p:grpSpPr>
            <a:xfrm>
              <a:off x="3241699" y="2879138"/>
              <a:ext cx="1527228" cy="343741"/>
              <a:chOff x="2761797" y="2803513"/>
              <a:chExt cx="1552300" cy="343741"/>
            </a:xfrm>
          </p:grpSpPr>
          <p:sp>
            <p:nvSpPr>
              <p:cNvPr id="27" name="TextBox 26"/>
              <p:cNvSpPr txBox="1"/>
              <p:nvPr/>
            </p:nvSpPr>
            <p:spPr>
              <a:xfrm>
                <a:off x="3253840" y="2845411"/>
                <a:ext cx="1060257" cy="259947"/>
              </a:xfrm>
              <a:prstGeom prst="rect">
                <a:avLst/>
              </a:prstGeom>
              <a:noFill/>
            </p:spPr>
            <p:txBody>
              <a:bodyPr wrap="square" rtlCol="0" anchor="ctr">
                <a:spAutoFit/>
              </a:bodyPr>
              <a:lstStyle/>
              <a:p>
                <a:pPr defTabSz="494779"/>
                <a:r>
                  <a:rPr lang="en-US" sz="1477" b="1" dirty="0">
                    <a:solidFill>
                      <a:schemeClr val="bg1"/>
                    </a:solidFill>
                    <a:effectLst>
                      <a:outerShdw blurRad="38100" dist="38100" dir="2700000" algn="tl">
                        <a:srgbClr val="000000">
                          <a:alpha val="43137"/>
                        </a:srgbClr>
                      </a:outerShdw>
                    </a:effectLst>
                    <a:latin typeface="Arial"/>
                  </a:rPr>
                  <a:t>Systems</a:t>
                </a:r>
              </a:p>
            </p:txBody>
          </p:sp>
          <p:grpSp>
            <p:nvGrpSpPr>
              <p:cNvPr id="103" name="Group 102"/>
              <p:cNvGrpSpPr/>
              <p:nvPr/>
            </p:nvGrpSpPr>
            <p:grpSpPr>
              <a:xfrm>
                <a:off x="2761797" y="2803513"/>
                <a:ext cx="317195" cy="343741"/>
                <a:chOff x="388620" y="2837716"/>
                <a:chExt cx="317195" cy="343741"/>
              </a:xfrm>
            </p:grpSpPr>
            <p:sp>
              <p:nvSpPr>
                <p:cNvPr id="104" name="Frame 103"/>
                <p:cNvSpPr/>
                <p:nvPr/>
              </p:nvSpPr>
              <p:spPr>
                <a:xfrm>
                  <a:off x="388620" y="2837716"/>
                  <a:ext cx="317195" cy="343741"/>
                </a:xfrm>
                <a:prstGeom prst="frame">
                  <a:avLst>
                    <a:gd name="adj1" fmla="val 8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77" b="1" dirty="0">
                    <a:solidFill>
                      <a:schemeClr val="tx1"/>
                    </a:solidFill>
                  </a:endParaRPr>
                </a:p>
              </p:txBody>
            </p:sp>
            <p:grpSp>
              <p:nvGrpSpPr>
                <p:cNvPr id="105" name="Group 104"/>
                <p:cNvGrpSpPr/>
                <p:nvPr/>
              </p:nvGrpSpPr>
              <p:grpSpPr>
                <a:xfrm>
                  <a:off x="445179" y="2885042"/>
                  <a:ext cx="204076" cy="249088"/>
                  <a:chOff x="445179" y="2883268"/>
                  <a:chExt cx="204076" cy="249088"/>
                </a:xfrm>
                <a:solidFill>
                  <a:schemeClr val="bg1"/>
                </a:solidFill>
              </p:grpSpPr>
              <p:sp>
                <p:nvSpPr>
                  <p:cNvPr id="106" name="Frame 105"/>
                  <p:cNvSpPr/>
                  <p:nvPr/>
                </p:nvSpPr>
                <p:spPr>
                  <a:xfrm>
                    <a:off x="445179" y="2883268"/>
                    <a:ext cx="204076" cy="69928"/>
                  </a:xfrm>
                  <a:prstGeom prst="frame">
                    <a:avLst>
                      <a:gd name="adj1" fmla="val 31407"/>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77" b="1" dirty="0">
                      <a:solidFill>
                        <a:schemeClr val="tx1"/>
                      </a:solidFill>
                    </a:endParaRPr>
                  </a:p>
                </p:txBody>
              </p:sp>
              <p:sp>
                <p:nvSpPr>
                  <p:cNvPr id="107" name="Frame 106"/>
                  <p:cNvSpPr/>
                  <p:nvPr/>
                </p:nvSpPr>
                <p:spPr>
                  <a:xfrm>
                    <a:off x="445179" y="2968171"/>
                    <a:ext cx="204076" cy="69928"/>
                  </a:xfrm>
                  <a:prstGeom prst="frame">
                    <a:avLst>
                      <a:gd name="adj1" fmla="val 31407"/>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77" b="1" dirty="0">
                      <a:solidFill>
                        <a:schemeClr val="tx1"/>
                      </a:solidFill>
                    </a:endParaRPr>
                  </a:p>
                </p:txBody>
              </p:sp>
              <p:sp>
                <p:nvSpPr>
                  <p:cNvPr id="108" name="Frame 107"/>
                  <p:cNvSpPr/>
                  <p:nvPr/>
                </p:nvSpPr>
                <p:spPr>
                  <a:xfrm>
                    <a:off x="445179" y="3062428"/>
                    <a:ext cx="204076" cy="69928"/>
                  </a:xfrm>
                  <a:prstGeom prst="frame">
                    <a:avLst>
                      <a:gd name="adj1" fmla="val 31407"/>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77" b="1" dirty="0">
                      <a:solidFill>
                        <a:schemeClr val="tx1"/>
                      </a:solidFill>
                    </a:endParaRPr>
                  </a:p>
                </p:txBody>
              </p:sp>
            </p:grpSp>
          </p:grpSp>
        </p:grpSp>
        <p:grpSp>
          <p:nvGrpSpPr>
            <p:cNvPr id="5" name="Group 4"/>
            <p:cNvGrpSpPr/>
            <p:nvPr/>
          </p:nvGrpSpPr>
          <p:grpSpPr>
            <a:xfrm>
              <a:off x="3185762" y="3623566"/>
              <a:ext cx="1523758" cy="410646"/>
              <a:chOff x="2648086" y="3508752"/>
              <a:chExt cx="1548772" cy="410646"/>
            </a:xfrm>
          </p:grpSpPr>
          <p:sp>
            <p:nvSpPr>
              <p:cNvPr id="26" name="TextBox 25"/>
              <p:cNvSpPr txBox="1"/>
              <p:nvPr/>
            </p:nvSpPr>
            <p:spPr>
              <a:xfrm>
                <a:off x="3253840" y="3584099"/>
                <a:ext cx="943018" cy="259947"/>
              </a:xfrm>
              <a:prstGeom prst="rect">
                <a:avLst/>
              </a:prstGeom>
              <a:noFill/>
            </p:spPr>
            <p:txBody>
              <a:bodyPr wrap="square" rtlCol="0" anchor="ctr">
                <a:spAutoFit/>
              </a:bodyPr>
              <a:lstStyle/>
              <a:p>
                <a:pPr defTabSz="494779"/>
                <a:r>
                  <a:rPr lang="en-US" sz="1477" b="1" dirty="0">
                    <a:solidFill>
                      <a:schemeClr val="bg1"/>
                    </a:solidFill>
                    <a:effectLst>
                      <a:outerShdw blurRad="38100" dist="38100" dir="2700000" algn="tl">
                        <a:srgbClr val="000000">
                          <a:alpha val="43137"/>
                        </a:srgbClr>
                      </a:outerShdw>
                    </a:effectLst>
                    <a:latin typeface="Arial"/>
                  </a:rPr>
                  <a:t>Devices</a:t>
                </a:r>
              </a:p>
            </p:txBody>
          </p:sp>
          <p:grpSp>
            <p:nvGrpSpPr>
              <p:cNvPr id="109" name="Group 108"/>
              <p:cNvGrpSpPr/>
              <p:nvPr/>
            </p:nvGrpSpPr>
            <p:grpSpPr>
              <a:xfrm>
                <a:off x="2648086" y="3508752"/>
                <a:ext cx="462554" cy="410646"/>
                <a:chOff x="2842577" y="1330196"/>
                <a:chExt cx="2784689" cy="2472184"/>
              </a:xfrm>
              <a:solidFill>
                <a:schemeClr val="bg1"/>
              </a:solidFill>
            </p:grpSpPr>
            <p:grpSp>
              <p:nvGrpSpPr>
                <p:cNvPr id="110" name="Group 109"/>
                <p:cNvGrpSpPr/>
                <p:nvPr/>
              </p:nvGrpSpPr>
              <p:grpSpPr>
                <a:xfrm>
                  <a:off x="2842577" y="1330196"/>
                  <a:ext cx="2784689" cy="2472184"/>
                  <a:chOff x="2842577" y="1330196"/>
                  <a:chExt cx="2784689" cy="2472184"/>
                </a:xfrm>
                <a:grpFill/>
              </p:grpSpPr>
              <p:sp>
                <p:nvSpPr>
                  <p:cNvPr id="112" name="Freeform 111"/>
                  <p:cNvSpPr/>
                  <p:nvPr/>
                </p:nvSpPr>
                <p:spPr>
                  <a:xfrm>
                    <a:off x="3779520" y="1330196"/>
                    <a:ext cx="1847746" cy="2472184"/>
                  </a:xfrm>
                  <a:custGeom>
                    <a:avLst/>
                    <a:gdLst>
                      <a:gd name="connsiteX0" fmla="*/ 94605 w 1847746"/>
                      <a:gd name="connsiteY0" fmla="*/ 0 h 2472184"/>
                      <a:gd name="connsiteX1" fmla="*/ 1753141 w 1847746"/>
                      <a:gd name="connsiteY1" fmla="*/ 0 h 2472184"/>
                      <a:gd name="connsiteX2" fmla="*/ 1847746 w 1847746"/>
                      <a:gd name="connsiteY2" fmla="*/ 94605 h 2472184"/>
                      <a:gd name="connsiteX3" fmla="*/ 1847746 w 1847746"/>
                      <a:gd name="connsiteY3" fmla="*/ 2377579 h 2472184"/>
                      <a:gd name="connsiteX4" fmla="*/ 1753141 w 1847746"/>
                      <a:gd name="connsiteY4" fmla="*/ 2472184 h 2472184"/>
                      <a:gd name="connsiteX5" fmla="*/ 94605 w 1847746"/>
                      <a:gd name="connsiteY5" fmla="*/ 2472184 h 2472184"/>
                      <a:gd name="connsiteX6" fmla="*/ 0 w 1847746"/>
                      <a:gd name="connsiteY6" fmla="*/ 2377579 h 2472184"/>
                      <a:gd name="connsiteX7" fmla="*/ 0 w 1847746"/>
                      <a:gd name="connsiteY7" fmla="*/ 94605 h 2472184"/>
                      <a:gd name="connsiteX8" fmla="*/ 94605 w 1847746"/>
                      <a:gd name="connsiteY8" fmla="*/ 0 h 2472184"/>
                      <a:gd name="connsiteX9" fmla="*/ 143209 w 1847746"/>
                      <a:gd name="connsiteY9" fmla="*/ 103169 h 2472184"/>
                      <a:gd name="connsiteX10" fmla="*/ 63127 w 1847746"/>
                      <a:gd name="connsiteY10" fmla="*/ 183251 h 2472184"/>
                      <a:gd name="connsiteX11" fmla="*/ 143209 w 1847746"/>
                      <a:gd name="connsiteY11" fmla="*/ 263333 h 2472184"/>
                      <a:gd name="connsiteX12" fmla="*/ 223291 w 1847746"/>
                      <a:gd name="connsiteY12" fmla="*/ 183251 h 2472184"/>
                      <a:gd name="connsiteX13" fmla="*/ 143209 w 1847746"/>
                      <a:gd name="connsiteY13" fmla="*/ 103169 h 2472184"/>
                      <a:gd name="connsiteX14" fmla="*/ 1704537 w 1847746"/>
                      <a:gd name="connsiteY14" fmla="*/ 103169 h 2472184"/>
                      <a:gd name="connsiteX15" fmla="*/ 1624455 w 1847746"/>
                      <a:gd name="connsiteY15" fmla="*/ 183251 h 2472184"/>
                      <a:gd name="connsiteX16" fmla="*/ 1704537 w 1847746"/>
                      <a:gd name="connsiteY16" fmla="*/ 263333 h 2472184"/>
                      <a:gd name="connsiteX17" fmla="*/ 1784619 w 1847746"/>
                      <a:gd name="connsiteY17" fmla="*/ 183251 h 2472184"/>
                      <a:gd name="connsiteX18" fmla="*/ 1704537 w 1847746"/>
                      <a:gd name="connsiteY18" fmla="*/ 103169 h 2472184"/>
                      <a:gd name="connsiteX19" fmla="*/ 938916 w 1847746"/>
                      <a:gd name="connsiteY19" fmla="*/ 263333 h 2472184"/>
                      <a:gd name="connsiteX20" fmla="*/ 164602 w 1847746"/>
                      <a:gd name="connsiteY20" fmla="*/ 1037647 h 2472184"/>
                      <a:gd name="connsiteX21" fmla="*/ 938916 w 1847746"/>
                      <a:gd name="connsiteY21" fmla="*/ 1811961 h 2472184"/>
                      <a:gd name="connsiteX22" fmla="*/ 1713230 w 1847746"/>
                      <a:gd name="connsiteY22" fmla="*/ 1037647 h 2472184"/>
                      <a:gd name="connsiteX23" fmla="*/ 938916 w 1847746"/>
                      <a:gd name="connsiteY23" fmla="*/ 263333 h 2472184"/>
                      <a:gd name="connsiteX24" fmla="*/ 143209 w 1847746"/>
                      <a:gd name="connsiteY24" fmla="*/ 2224069 h 2472184"/>
                      <a:gd name="connsiteX25" fmla="*/ 63127 w 1847746"/>
                      <a:gd name="connsiteY25" fmla="*/ 2304151 h 2472184"/>
                      <a:gd name="connsiteX26" fmla="*/ 143209 w 1847746"/>
                      <a:gd name="connsiteY26" fmla="*/ 2384233 h 2472184"/>
                      <a:gd name="connsiteX27" fmla="*/ 223291 w 1847746"/>
                      <a:gd name="connsiteY27" fmla="*/ 2304151 h 2472184"/>
                      <a:gd name="connsiteX28" fmla="*/ 143209 w 1847746"/>
                      <a:gd name="connsiteY28" fmla="*/ 2224069 h 2472184"/>
                      <a:gd name="connsiteX29" fmla="*/ 1704537 w 1847746"/>
                      <a:gd name="connsiteY29" fmla="*/ 2224069 h 2472184"/>
                      <a:gd name="connsiteX30" fmla="*/ 1624455 w 1847746"/>
                      <a:gd name="connsiteY30" fmla="*/ 2304151 h 2472184"/>
                      <a:gd name="connsiteX31" fmla="*/ 1704537 w 1847746"/>
                      <a:gd name="connsiteY31" fmla="*/ 2384233 h 2472184"/>
                      <a:gd name="connsiteX32" fmla="*/ 1784619 w 1847746"/>
                      <a:gd name="connsiteY32" fmla="*/ 2304151 h 2472184"/>
                      <a:gd name="connsiteX33" fmla="*/ 1704537 w 1847746"/>
                      <a:gd name="connsiteY33" fmla="*/ 2224069 h 24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47746" h="2472184">
                        <a:moveTo>
                          <a:pt x="94605" y="0"/>
                        </a:moveTo>
                        <a:lnTo>
                          <a:pt x="1753141" y="0"/>
                        </a:lnTo>
                        <a:cubicBezTo>
                          <a:pt x="1805390" y="0"/>
                          <a:pt x="1847746" y="42356"/>
                          <a:pt x="1847746" y="94605"/>
                        </a:cubicBezTo>
                        <a:lnTo>
                          <a:pt x="1847746" y="2377579"/>
                        </a:lnTo>
                        <a:cubicBezTo>
                          <a:pt x="1847746" y="2429828"/>
                          <a:pt x="1805390" y="2472184"/>
                          <a:pt x="1753141" y="2472184"/>
                        </a:cubicBezTo>
                        <a:lnTo>
                          <a:pt x="94605" y="2472184"/>
                        </a:lnTo>
                        <a:cubicBezTo>
                          <a:pt x="42356" y="2472184"/>
                          <a:pt x="0" y="2429828"/>
                          <a:pt x="0" y="2377579"/>
                        </a:cubicBezTo>
                        <a:lnTo>
                          <a:pt x="0" y="94605"/>
                        </a:lnTo>
                        <a:cubicBezTo>
                          <a:pt x="0" y="42356"/>
                          <a:pt x="42356" y="0"/>
                          <a:pt x="94605" y="0"/>
                        </a:cubicBezTo>
                        <a:close/>
                        <a:moveTo>
                          <a:pt x="143209" y="103169"/>
                        </a:moveTo>
                        <a:cubicBezTo>
                          <a:pt x="98981" y="103169"/>
                          <a:pt x="63127" y="139023"/>
                          <a:pt x="63127" y="183251"/>
                        </a:cubicBezTo>
                        <a:cubicBezTo>
                          <a:pt x="63127" y="227479"/>
                          <a:pt x="98981" y="263333"/>
                          <a:pt x="143209" y="263333"/>
                        </a:cubicBezTo>
                        <a:cubicBezTo>
                          <a:pt x="187437" y="263333"/>
                          <a:pt x="223291" y="227479"/>
                          <a:pt x="223291" y="183251"/>
                        </a:cubicBezTo>
                        <a:cubicBezTo>
                          <a:pt x="223291" y="139023"/>
                          <a:pt x="187437" y="103169"/>
                          <a:pt x="143209" y="103169"/>
                        </a:cubicBezTo>
                        <a:close/>
                        <a:moveTo>
                          <a:pt x="1704537" y="103169"/>
                        </a:moveTo>
                        <a:cubicBezTo>
                          <a:pt x="1660309" y="103169"/>
                          <a:pt x="1624455" y="139023"/>
                          <a:pt x="1624455" y="183251"/>
                        </a:cubicBezTo>
                        <a:cubicBezTo>
                          <a:pt x="1624455" y="227479"/>
                          <a:pt x="1660309" y="263333"/>
                          <a:pt x="1704537" y="263333"/>
                        </a:cubicBezTo>
                        <a:cubicBezTo>
                          <a:pt x="1748765" y="263333"/>
                          <a:pt x="1784619" y="227479"/>
                          <a:pt x="1784619" y="183251"/>
                        </a:cubicBezTo>
                        <a:cubicBezTo>
                          <a:pt x="1784619" y="139023"/>
                          <a:pt x="1748765" y="103169"/>
                          <a:pt x="1704537" y="103169"/>
                        </a:cubicBezTo>
                        <a:close/>
                        <a:moveTo>
                          <a:pt x="938916" y="263333"/>
                        </a:moveTo>
                        <a:cubicBezTo>
                          <a:pt x="511274" y="263333"/>
                          <a:pt x="164602" y="610005"/>
                          <a:pt x="164602" y="1037647"/>
                        </a:cubicBezTo>
                        <a:cubicBezTo>
                          <a:pt x="164602" y="1465289"/>
                          <a:pt x="511274" y="1811961"/>
                          <a:pt x="938916" y="1811961"/>
                        </a:cubicBezTo>
                        <a:cubicBezTo>
                          <a:pt x="1366558" y="1811961"/>
                          <a:pt x="1713230" y="1465289"/>
                          <a:pt x="1713230" y="1037647"/>
                        </a:cubicBezTo>
                        <a:cubicBezTo>
                          <a:pt x="1713230" y="610005"/>
                          <a:pt x="1366558" y="263333"/>
                          <a:pt x="938916" y="263333"/>
                        </a:cubicBezTo>
                        <a:close/>
                        <a:moveTo>
                          <a:pt x="143209" y="2224069"/>
                        </a:moveTo>
                        <a:cubicBezTo>
                          <a:pt x="98981" y="2224069"/>
                          <a:pt x="63127" y="2259923"/>
                          <a:pt x="63127" y="2304151"/>
                        </a:cubicBezTo>
                        <a:cubicBezTo>
                          <a:pt x="63127" y="2348379"/>
                          <a:pt x="98981" y="2384233"/>
                          <a:pt x="143209" y="2384233"/>
                        </a:cubicBezTo>
                        <a:cubicBezTo>
                          <a:pt x="187437" y="2384233"/>
                          <a:pt x="223291" y="2348379"/>
                          <a:pt x="223291" y="2304151"/>
                        </a:cubicBezTo>
                        <a:cubicBezTo>
                          <a:pt x="223291" y="2259923"/>
                          <a:pt x="187437" y="2224069"/>
                          <a:pt x="143209" y="2224069"/>
                        </a:cubicBezTo>
                        <a:close/>
                        <a:moveTo>
                          <a:pt x="1704537" y="2224069"/>
                        </a:moveTo>
                        <a:cubicBezTo>
                          <a:pt x="1660309" y="2224069"/>
                          <a:pt x="1624455" y="2259923"/>
                          <a:pt x="1624455" y="2304151"/>
                        </a:cubicBezTo>
                        <a:cubicBezTo>
                          <a:pt x="1624455" y="2348379"/>
                          <a:pt x="1660309" y="2384233"/>
                          <a:pt x="1704537" y="2384233"/>
                        </a:cubicBezTo>
                        <a:cubicBezTo>
                          <a:pt x="1748765" y="2384233"/>
                          <a:pt x="1784619" y="2348379"/>
                          <a:pt x="1784619" y="2304151"/>
                        </a:cubicBezTo>
                        <a:cubicBezTo>
                          <a:pt x="1784619" y="2259923"/>
                          <a:pt x="1748765" y="2224069"/>
                          <a:pt x="1704537" y="2224069"/>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477" b="1" dirty="0"/>
                  </a:p>
                </p:txBody>
              </p:sp>
              <p:grpSp>
                <p:nvGrpSpPr>
                  <p:cNvPr id="113" name="Group 112"/>
                  <p:cNvGrpSpPr/>
                  <p:nvPr/>
                </p:nvGrpSpPr>
                <p:grpSpPr>
                  <a:xfrm>
                    <a:off x="2842577" y="1496849"/>
                    <a:ext cx="2267585" cy="2044070"/>
                    <a:chOff x="2842577" y="1496849"/>
                    <a:chExt cx="2267585" cy="2044070"/>
                  </a:xfrm>
                  <a:grpFill/>
                </p:grpSpPr>
                <p:sp>
                  <p:nvSpPr>
                    <p:cNvPr id="114" name="Freeform 113"/>
                    <p:cNvSpPr/>
                    <p:nvPr/>
                  </p:nvSpPr>
                  <p:spPr>
                    <a:xfrm>
                      <a:off x="4638354" y="2287761"/>
                      <a:ext cx="160164" cy="160164"/>
                    </a:xfrm>
                    <a:custGeom>
                      <a:avLst/>
                      <a:gdLst>
                        <a:gd name="connsiteX0" fmla="*/ 80082 w 160164"/>
                        <a:gd name="connsiteY0" fmla="*/ 0 h 160164"/>
                        <a:gd name="connsiteX1" fmla="*/ 160164 w 160164"/>
                        <a:gd name="connsiteY1" fmla="*/ 80082 h 160164"/>
                        <a:gd name="connsiteX2" fmla="*/ 80082 w 160164"/>
                        <a:gd name="connsiteY2" fmla="*/ 160164 h 160164"/>
                        <a:gd name="connsiteX3" fmla="*/ 0 w 160164"/>
                        <a:gd name="connsiteY3" fmla="*/ 80082 h 160164"/>
                        <a:gd name="connsiteX4" fmla="*/ 80082 w 160164"/>
                        <a:gd name="connsiteY4" fmla="*/ 0 h 16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64" h="160164">
                          <a:moveTo>
                            <a:pt x="80082" y="0"/>
                          </a:moveTo>
                          <a:cubicBezTo>
                            <a:pt x="124310" y="0"/>
                            <a:pt x="160164" y="35854"/>
                            <a:pt x="160164" y="80082"/>
                          </a:cubicBezTo>
                          <a:cubicBezTo>
                            <a:pt x="160164" y="124310"/>
                            <a:pt x="124310" y="160164"/>
                            <a:pt x="80082" y="160164"/>
                          </a:cubicBezTo>
                          <a:cubicBezTo>
                            <a:pt x="35854" y="160164"/>
                            <a:pt x="0" y="124310"/>
                            <a:pt x="0" y="80082"/>
                          </a:cubicBezTo>
                          <a:cubicBezTo>
                            <a:pt x="0" y="35854"/>
                            <a:pt x="35854" y="0"/>
                            <a:pt x="80082"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477" b="1" dirty="0"/>
                    </a:p>
                  </p:txBody>
                </p:sp>
                <p:sp>
                  <p:nvSpPr>
                    <p:cNvPr id="115" name="Freeform 114"/>
                    <p:cNvSpPr/>
                    <p:nvPr/>
                  </p:nvSpPr>
                  <p:spPr>
                    <a:xfrm>
                      <a:off x="4226249" y="2736357"/>
                      <a:ext cx="883913" cy="804562"/>
                    </a:xfrm>
                    <a:custGeom>
                      <a:avLst/>
                      <a:gdLst>
                        <a:gd name="connsiteX0" fmla="*/ 883913 w 883913"/>
                        <a:gd name="connsiteY0" fmla="*/ 0 h 804562"/>
                        <a:gd name="connsiteX1" fmla="*/ 369564 w 883913"/>
                        <a:gd name="connsiteY1" fmla="*/ 728660 h 804562"/>
                        <a:gd name="connsiteX2" fmla="*/ 366181 w 883913"/>
                        <a:gd name="connsiteY2" fmla="*/ 728265 h 804562"/>
                        <a:gd name="connsiteX3" fmla="*/ 351753 w 883913"/>
                        <a:gd name="connsiteY3" fmla="*/ 748238 h 804562"/>
                        <a:gd name="connsiteX4" fmla="*/ 206052 w 883913"/>
                        <a:gd name="connsiteY4" fmla="*/ 804562 h 804562"/>
                        <a:gd name="connsiteX5" fmla="*/ 0 w 883913"/>
                        <a:gd name="connsiteY5" fmla="*/ 612258 h 804562"/>
                        <a:gd name="connsiteX6" fmla="*/ 1 w 883913"/>
                        <a:gd name="connsiteY6" fmla="*/ 612258 h 804562"/>
                        <a:gd name="connsiteX7" fmla="*/ 60353 w 883913"/>
                        <a:gd name="connsiteY7" fmla="*/ 476278 h 804562"/>
                        <a:gd name="connsiteX8" fmla="*/ 103535 w 883913"/>
                        <a:gd name="connsiteY8" fmla="*/ 449107 h 804562"/>
                        <a:gd name="connsiteX9" fmla="*/ 102863 w 883913"/>
                        <a:gd name="connsiteY9" fmla="*/ 447674 h 80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913" h="804562">
                          <a:moveTo>
                            <a:pt x="883913" y="0"/>
                          </a:moveTo>
                          <a:lnTo>
                            <a:pt x="369564" y="728660"/>
                          </a:lnTo>
                          <a:lnTo>
                            <a:pt x="366181" y="728265"/>
                          </a:lnTo>
                          <a:lnTo>
                            <a:pt x="351753" y="748238"/>
                          </a:lnTo>
                          <a:cubicBezTo>
                            <a:pt x="314465" y="783038"/>
                            <a:pt x="262952" y="804562"/>
                            <a:pt x="206052" y="804562"/>
                          </a:cubicBezTo>
                          <a:cubicBezTo>
                            <a:pt x="92253" y="804562"/>
                            <a:pt x="0" y="718465"/>
                            <a:pt x="0" y="612258"/>
                          </a:cubicBezTo>
                          <a:lnTo>
                            <a:pt x="1" y="612258"/>
                          </a:lnTo>
                          <a:cubicBezTo>
                            <a:pt x="1" y="559155"/>
                            <a:pt x="23065" y="511079"/>
                            <a:pt x="60353" y="476278"/>
                          </a:cubicBezTo>
                          <a:lnTo>
                            <a:pt x="103535" y="449107"/>
                          </a:lnTo>
                          <a:lnTo>
                            <a:pt x="102863" y="447674"/>
                          </a:lnTo>
                          <a:close/>
                        </a:path>
                      </a:pathLst>
                    </a:custGeom>
                    <a:grpFill/>
                    <a:ln w="12700">
                      <a:solidFill>
                        <a:srgbClr val="EAA83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grpSp>
                  <p:nvGrpSpPr>
                    <p:cNvPr id="116" name="Group 115"/>
                    <p:cNvGrpSpPr/>
                    <p:nvPr/>
                  </p:nvGrpSpPr>
                  <p:grpSpPr>
                    <a:xfrm>
                      <a:off x="2842577" y="1496849"/>
                      <a:ext cx="904942" cy="904744"/>
                      <a:chOff x="2842577" y="1496849"/>
                      <a:chExt cx="904942" cy="904744"/>
                    </a:xfrm>
                    <a:grpFill/>
                  </p:grpSpPr>
                  <p:sp>
                    <p:nvSpPr>
                      <p:cNvPr id="121" name="Freeform 120"/>
                      <p:cNvSpPr/>
                      <p:nvPr/>
                    </p:nvSpPr>
                    <p:spPr>
                      <a:xfrm>
                        <a:off x="3304039" y="1496849"/>
                        <a:ext cx="141481" cy="128706"/>
                      </a:xfrm>
                      <a:custGeom>
                        <a:avLst/>
                        <a:gdLst>
                          <a:gd name="connsiteX0" fmla="*/ 0 w 141481"/>
                          <a:gd name="connsiteY0" fmla="*/ 0 h 128706"/>
                          <a:gd name="connsiteX1" fmla="*/ 60004 w 141481"/>
                          <a:gd name="connsiteY1" fmla="*/ 4540 h 128706"/>
                          <a:gd name="connsiteX2" fmla="*/ 125733 w 141481"/>
                          <a:gd name="connsiteY2" fmla="*/ 19688 h 128706"/>
                          <a:gd name="connsiteX3" fmla="*/ 141481 w 141481"/>
                          <a:gd name="connsiteY3" fmla="*/ 25893 h 128706"/>
                          <a:gd name="connsiteX4" fmla="*/ 141481 w 141481"/>
                          <a:gd name="connsiteY4" fmla="*/ 128706 h 128706"/>
                          <a:gd name="connsiteX5" fmla="*/ 0 w 141481"/>
                          <a:gd name="connsiteY5" fmla="*/ 128706 h 128706"/>
                          <a:gd name="connsiteX6" fmla="*/ 0 w 141481"/>
                          <a:gd name="connsiteY6" fmla="*/ 0 h 12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81" h="128706">
                            <a:moveTo>
                              <a:pt x="0" y="0"/>
                            </a:moveTo>
                            <a:lnTo>
                              <a:pt x="60004" y="4540"/>
                            </a:lnTo>
                            <a:cubicBezTo>
                              <a:pt x="82501" y="7978"/>
                              <a:pt x="104453" y="13070"/>
                              <a:pt x="125733" y="19688"/>
                            </a:cubicBezTo>
                            <a:lnTo>
                              <a:pt x="141481" y="25893"/>
                            </a:lnTo>
                            <a:lnTo>
                              <a:pt x="141481" y="128706"/>
                            </a:lnTo>
                            <a:lnTo>
                              <a:pt x="0" y="128706"/>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2" name="Freeform 121"/>
                      <p:cNvSpPr/>
                      <p:nvPr/>
                    </p:nvSpPr>
                    <p:spPr>
                      <a:xfrm>
                        <a:off x="3136751" y="1497441"/>
                        <a:ext cx="141481" cy="128114"/>
                      </a:xfrm>
                      <a:custGeom>
                        <a:avLst/>
                        <a:gdLst>
                          <a:gd name="connsiteX0" fmla="*/ 141481 w 141481"/>
                          <a:gd name="connsiteY0" fmla="*/ 0 h 128114"/>
                          <a:gd name="connsiteX1" fmla="*/ 141481 w 141481"/>
                          <a:gd name="connsiteY1" fmla="*/ 128114 h 128114"/>
                          <a:gd name="connsiteX2" fmla="*/ 0 w 141481"/>
                          <a:gd name="connsiteY2" fmla="*/ 128114 h 128114"/>
                          <a:gd name="connsiteX3" fmla="*/ 0 w 141481"/>
                          <a:gd name="connsiteY3" fmla="*/ 28384 h 128114"/>
                          <a:gd name="connsiteX4" fmla="*/ 23573 w 141481"/>
                          <a:gd name="connsiteY4" fmla="*/ 19096 h 128114"/>
                          <a:gd name="connsiteX5" fmla="*/ 89302 w 141481"/>
                          <a:gd name="connsiteY5" fmla="*/ 3948 h 128114"/>
                          <a:gd name="connsiteX6" fmla="*/ 141481 w 141481"/>
                          <a:gd name="connsiteY6" fmla="*/ 0 h 1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81" h="128114">
                            <a:moveTo>
                              <a:pt x="141481" y="0"/>
                            </a:moveTo>
                            <a:lnTo>
                              <a:pt x="141481" y="128114"/>
                            </a:lnTo>
                            <a:lnTo>
                              <a:pt x="0" y="128114"/>
                            </a:lnTo>
                            <a:lnTo>
                              <a:pt x="0" y="28384"/>
                            </a:lnTo>
                            <a:lnTo>
                              <a:pt x="23573" y="19096"/>
                            </a:lnTo>
                            <a:cubicBezTo>
                              <a:pt x="44853" y="12478"/>
                              <a:pt x="66805" y="7386"/>
                              <a:pt x="89302" y="3948"/>
                            </a:cubicBezTo>
                            <a:lnTo>
                              <a:pt x="14148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3" name="Freeform 122"/>
                      <p:cNvSpPr/>
                      <p:nvPr/>
                    </p:nvSpPr>
                    <p:spPr>
                      <a:xfrm>
                        <a:off x="3471326" y="1532911"/>
                        <a:ext cx="140064" cy="92644"/>
                      </a:xfrm>
                      <a:custGeom>
                        <a:avLst/>
                        <a:gdLst>
                          <a:gd name="connsiteX0" fmla="*/ 0 w 140064"/>
                          <a:gd name="connsiteY0" fmla="*/ 0 h 92644"/>
                          <a:gd name="connsiteX1" fmla="*/ 20137 w 140064"/>
                          <a:gd name="connsiteY1" fmla="*/ 7934 h 92644"/>
                          <a:gd name="connsiteX2" fmla="*/ 77026 w 140064"/>
                          <a:gd name="connsiteY2" fmla="*/ 40632 h 92644"/>
                          <a:gd name="connsiteX3" fmla="*/ 140064 w 140064"/>
                          <a:gd name="connsiteY3" fmla="*/ 92644 h 92644"/>
                          <a:gd name="connsiteX4" fmla="*/ 0 w 140064"/>
                          <a:gd name="connsiteY4" fmla="*/ 92644 h 92644"/>
                          <a:gd name="connsiteX5" fmla="*/ 0 w 140064"/>
                          <a:gd name="connsiteY5" fmla="*/ 0 h 9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64" h="92644">
                            <a:moveTo>
                              <a:pt x="0" y="0"/>
                            </a:moveTo>
                            <a:lnTo>
                              <a:pt x="20137" y="7934"/>
                            </a:lnTo>
                            <a:cubicBezTo>
                              <a:pt x="39944" y="17477"/>
                              <a:pt x="58949" y="28420"/>
                              <a:pt x="77026" y="40632"/>
                            </a:cubicBezTo>
                            <a:lnTo>
                              <a:pt x="140064" y="92644"/>
                            </a:lnTo>
                            <a:lnTo>
                              <a:pt x="0" y="92644"/>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4" name="Freeform 123"/>
                      <p:cNvSpPr/>
                      <p:nvPr/>
                    </p:nvSpPr>
                    <p:spPr>
                      <a:xfrm>
                        <a:off x="2978705" y="1535995"/>
                        <a:ext cx="132239" cy="89561"/>
                      </a:xfrm>
                      <a:custGeom>
                        <a:avLst/>
                        <a:gdLst>
                          <a:gd name="connsiteX0" fmla="*/ 132239 w 132239"/>
                          <a:gd name="connsiteY0" fmla="*/ 0 h 89561"/>
                          <a:gd name="connsiteX1" fmla="*/ 132239 w 132239"/>
                          <a:gd name="connsiteY1" fmla="*/ 89561 h 89561"/>
                          <a:gd name="connsiteX2" fmla="*/ 0 w 132239"/>
                          <a:gd name="connsiteY2" fmla="*/ 89561 h 89561"/>
                          <a:gd name="connsiteX3" fmla="*/ 63038 w 132239"/>
                          <a:gd name="connsiteY3" fmla="*/ 37549 h 89561"/>
                          <a:gd name="connsiteX4" fmla="*/ 119927 w 132239"/>
                          <a:gd name="connsiteY4" fmla="*/ 4851 h 89561"/>
                          <a:gd name="connsiteX5" fmla="*/ 132239 w 132239"/>
                          <a:gd name="connsiteY5" fmla="*/ 0 h 8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9" h="89561">
                            <a:moveTo>
                              <a:pt x="132239" y="0"/>
                            </a:moveTo>
                            <a:lnTo>
                              <a:pt x="132239" y="89561"/>
                            </a:lnTo>
                            <a:lnTo>
                              <a:pt x="0" y="89561"/>
                            </a:lnTo>
                            <a:lnTo>
                              <a:pt x="63038" y="37549"/>
                            </a:lnTo>
                            <a:cubicBezTo>
                              <a:pt x="81115" y="25337"/>
                              <a:pt x="100120" y="14394"/>
                              <a:pt x="119927" y="4851"/>
                            </a:cubicBezTo>
                            <a:lnTo>
                              <a:pt x="132239"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5" name="Freeform 124"/>
                      <p:cNvSpPr/>
                      <p:nvPr/>
                    </p:nvSpPr>
                    <p:spPr>
                      <a:xfrm>
                        <a:off x="2969463" y="1651364"/>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6" name="Freeform 125"/>
                      <p:cNvSpPr/>
                      <p:nvPr/>
                    </p:nvSpPr>
                    <p:spPr>
                      <a:xfrm>
                        <a:off x="3136751" y="1651364"/>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7" name="Freeform 126"/>
                      <p:cNvSpPr/>
                      <p:nvPr/>
                    </p:nvSpPr>
                    <p:spPr>
                      <a:xfrm>
                        <a:off x="3304039" y="1651364"/>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8" name="Freeform 127"/>
                      <p:cNvSpPr/>
                      <p:nvPr/>
                    </p:nvSpPr>
                    <p:spPr>
                      <a:xfrm>
                        <a:off x="3471326" y="1651364"/>
                        <a:ext cx="141482" cy="133149"/>
                      </a:xfrm>
                      <a:custGeom>
                        <a:avLst/>
                        <a:gdLst>
                          <a:gd name="connsiteX0" fmla="*/ 0 w 141482"/>
                          <a:gd name="connsiteY0" fmla="*/ 0 h 133149"/>
                          <a:gd name="connsiteX1" fmla="*/ 141482 w 141482"/>
                          <a:gd name="connsiteY1" fmla="*/ 0 h 133149"/>
                          <a:gd name="connsiteX2" fmla="*/ 141482 w 141482"/>
                          <a:gd name="connsiteY2" fmla="*/ 133149 h 133149"/>
                          <a:gd name="connsiteX3" fmla="*/ 0 w 141482"/>
                          <a:gd name="connsiteY3" fmla="*/ 133149 h 133149"/>
                          <a:gd name="connsiteX4" fmla="*/ 0 w 141482"/>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2" h="133149">
                            <a:moveTo>
                              <a:pt x="0" y="0"/>
                            </a:moveTo>
                            <a:lnTo>
                              <a:pt x="141482" y="0"/>
                            </a:lnTo>
                            <a:lnTo>
                              <a:pt x="141482"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29" name="Freeform 128"/>
                      <p:cNvSpPr/>
                      <p:nvPr/>
                    </p:nvSpPr>
                    <p:spPr>
                      <a:xfrm>
                        <a:off x="3638616" y="1657000"/>
                        <a:ext cx="77493" cy="127512"/>
                      </a:xfrm>
                      <a:custGeom>
                        <a:avLst/>
                        <a:gdLst>
                          <a:gd name="connsiteX0" fmla="*/ 0 w 77493"/>
                          <a:gd name="connsiteY0" fmla="*/ 0 h 127512"/>
                          <a:gd name="connsiteX1" fmla="*/ 32109 w 77493"/>
                          <a:gd name="connsiteY1" fmla="*/ 38916 h 127512"/>
                          <a:gd name="connsiteX2" fmla="*/ 73880 w 77493"/>
                          <a:gd name="connsiteY2" fmla="*/ 115873 h 127512"/>
                          <a:gd name="connsiteX3" fmla="*/ 77493 w 77493"/>
                          <a:gd name="connsiteY3" fmla="*/ 127512 h 127512"/>
                          <a:gd name="connsiteX4" fmla="*/ 0 w 77493"/>
                          <a:gd name="connsiteY4" fmla="*/ 127512 h 127512"/>
                          <a:gd name="connsiteX5" fmla="*/ 0 w 77493"/>
                          <a:gd name="connsiteY5" fmla="*/ 0 h 12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93" h="127512">
                            <a:moveTo>
                              <a:pt x="0" y="0"/>
                            </a:moveTo>
                            <a:lnTo>
                              <a:pt x="32109" y="38916"/>
                            </a:lnTo>
                            <a:cubicBezTo>
                              <a:pt x="48392" y="63018"/>
                              <a:pt x="62417" y="88772"/>
                              <a:pt x="73880" y="115873"/>
                            </a:cubicBezTo>
                            <a:lnTo>
                              <a:pt x="77493" y="127512"/>
                            </a:lnTo>
                            <a:lnTo>
                              <a:pt x="0" y="12751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0" name="Freeform 129"/>
                      <p:cNvSpPr/>
                      <p:nvPr/>
                    </p:nvSpPr>
                    <p:spPr>
                      <a:xfrm>
                        <a:off x="2873987" y="1666484"/>
                        <a:ext cx="69669" cy="118029"/>
                      </a:xfrm>
                      <a:custGeom>
                        <a:avLst/>
                        <a:gdLst>
                          <a:gd name="connsiteX0" fmla="*/ 69669 w 69669"/>
                          <a:gd name="connsiteY0" fmla="*/ 0 h 118029"/>
                          <a:gd name="connsiteX1" fmla="*/ 69669 w 69669"/>
                          <a:gd name="connsiteY1" fmla="*/ 118029 h 118029"/>
                          <a:gd name="connsiteX2" fmla="*/ 0 w 69669"/>
                          <a:gd name="connsiteY2" fmla="*/ 118029 h 118029"/>
                          <a:gd name="connsiteX3" fmla="*/ 3613 w 69669"/>
                          <a:gd name="connsiteY3" fmla="*/ 106390 h 118029"/>
                          <a:gd name="connsiteX4" fmla="*/ 45384 w 69669"/>
                          <a:gd name="connsiteY4" fmla="*/ 29433 h 118029"/>
                          <a:gd name="connsiteX5" fmla="*/ 69669 w 69669"/>
                          <a:gd name="connsiteY5" fmla="*/ 0 h 11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69" h="118029">
                            <a:moveTo>
                              <a:pt x="69669" y="0"/>
                            </a:moveTo>
                            <a:lnTo>
                              <a:pt x="69669" y="118029"/>
                            </a:lnTo>
                            <a:lnTo>
                              <a:pt x="0" y="118029"/>
                            </a:lnTo>
                            <a:lnTo>
                              <a:pt x="3613" y="106390"/>
                            </a:lnTo>
                            <a:cubicBezTo>
                              <a:pt x="15076" y="79289"/>
                              <a:pt x="29101" y="53535"/>
                              <a:pt x="45384" y="29433"/>
                            </a:cubicBezTo>
                            <a:lnTo>
                              <a:pt x="69669"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1" name="Freeform 130"/>
                      <p:cNvSpPr/>
                      <p:nvPr/>
                    </p:nvSpPr>
                    <p:spPr>
                      <a:xfrm>
                        <a:off x="2842577" y="1810320"/>
                        <a:ext cx="101079" cy="133149"/>
                      </a:xfrm>
                      <a:custGeom>
                        <a:avLst/>
                        <a:gdLst>
                          <a:gd name="connsiteX0" fmla="*/ 23399 w 101079"/>
                          <a:gd name="connsiteY0" fmla="*/ 0 h 133149"/>
                          <a:gd name="connsiteX1" fmla="*/ 101079 w 101079"/>
                          <a:gd name="connsiteY1" fmla="*/ 0 h 133149"/>
                          <a:gd name="connsiteX2" fmla="*/ 101079 w 101079"/>
                          <a:gd name="connsiteY2" fmla="*/ 133149 h 133149"/>
                          <a:gd name="connsiteX3" fmla="*/ 0 w 101079"/>
                          <a:gd name="connsiteY3" fmla="*/ 133149 h 133149"/>
                          <a:gd name="connsiteX4" fmla="*/ 8624 w 101079"/>
                          <a:gd name="connsiteY4" fmla="*/ 47596 h 133149"/>
                          <a:gd name="connsiteX5" fmla="*/ 23399 w 101079"/>
                          <a:gd name="connsiteY5" fmla="*/ 0 h 13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79" h="133149">
                            <a:moveTo>
                              <a:pt x="23399" y="0"/>
                            </a:moveTo>
                            <a:lnTo>
                              <a:pt x="101079" y="0"/>
                            </a:lnTo>
                            <a:lnTo>
                              <a:pt x="101079" y="133149"/>
                            </a:lnTo>
                            <a:lnTo>
                              <a:pt x="0" y="133149"/>
                            </a:lnTo>
                            <a:lnTo>
                              <a:pt x="8624" y="47596"/>
                            </a:lnTo>
                            <a:lnTo>
                              <a:pt x="23399"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2" name="Freeform 131"/>
                      <p:cNvSpPr/>
                      <p:nvPr/>
                    </p:nvSpPr>
                    <p:spPr>
                      <a:xfrm>
                        <a:off x="2969463" y="1810320"/>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3" name="Freeform 132"/>
                      <p:cNvSpPr/>
                      <p:nvPr/>
                    </p:nvSpPr>
                    <p:spPr>
                      <a:xfrm>
                        <a:off x="3136751" y="1810320"/>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4" name="Freeform 133"/>
                      <p:cNvSpPr/>
                      <p:nvPr/>
                    </p:nvSpPr>
                    <p:spPr>
                      <a:xfrm>
                        <a:off x="3304039" y="1810320"/>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5" name="Freeform 134"/>
                      <p:cNvSpPr/>
                      <p:nvPr/>
                    </p:nvSpPr>
                    <p:spPr>
                      <a:xfrm>
                        <a:off x="3471326" y="1810320"/>
                        <a:ext cx="141482" cy="133149"/>
                      </a:xfrm>
                      <a:custGeom>
                        <a:avLst/>
                        <a:gdLst>
                          <a:gd name="connsiteX0" fmla="*/ 0 w 141482"/>
                          <a:gd name="connsiteY0" fmla="*/ 0 h 133149"/>
                          <a:gd name="connsiteX1" fmla="*/ 141482 w 141482"/>
                          <a:gd name="connsiteY1" fmla="*/ 0 h 133149"/>
                          <a:gd name="connsiteX2" fmla="*/ 141482 w 141482"/>
                          <a:gd name="connsiteY2" fmla="*/ 133149 h 133149"/>
                          <a:gd name="connsiteX3" fmla="*/ 0 w 141482"/>
                          <a:gd name="connsiteY3" fmla="*/ 133149 h 133149"/>
                          <a:gd name="connsiteX4" fmla="*/ 0 w 141482"/>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2" h="133149">
                            <a:moveTo>
                              <a:pt x="0" y="0"/>
                            </a:moveTo>
                            <a:lnTo>
                              <a:pt x="141482" y="0"/>
                            </a:lnTo>
                            <a:lnTo>
                              <a:pt x="141482"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6" name="Freeform 135"/>
                      <p:cNvSpPr/>
                      <p:nvPr/>
                    </p:nvSpPr>
                    <p:spPr>
                      <a:xfrm>
                        <a:off x="3638616" y="1810320"/>
                        <a:ext cx="108903" cy="133149"/>
                      </a:xfrm>
                      <a:custGeom>
                        <a:avLst/>
                        <a:gdLst>
                          <a:gd name="connsiteX0" fmla="*/ 0 w 108903"/>
                          <a:gd name="connsiteY0" fmla="*/ 0 h 133149"/>
                          <a:gd name="connsiteX1" fmla="*/ 85504 w 108903"/>
                          <a:gd name="connsiteY1" fmla="*/ 0 h 133149"/>
                          <a:gd name="connsiteX2" fmla="*/ 100279 w 108903"/>
                          <a:gd name="connsiteY2" fmla="*/ 47596 h 133149"/>
                          <a:gd name="connsiteX3" fmla="*/ 108903 w 108903"/>
                          <a:gd name="connsiteY3" fmla="*/ 133149 h 133149"/>
                          <a:gd name="connsiteX4" fmla="*/ 0 w 108903"/>
                          <a:gd name="connsiteY4" fmla="*/ 133149 h 133149"/>
                          <a:gd name="connsiteX5" fmla="*/ 0 w 108903"/>
                          <a:gd name="connsiteY5" fmla="*/ 0 h 13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03" h="133149">
                            <a:moveTo>
                              <a:pt x="0" y="0"/>
                            </a:moveTo>
                            <a:lnTo>
                              <a:pt x="85504" y="0"/>
                            </a:lnTo>
                            <a:lnTo>
                              <a:pt x="100279" y="47596"/>
                            </a:lnTo>
                            <a:lnTo>
                              <a:pt x="108903"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7" name="Freeform 136"/>
                      <p:cNvSpPr/>
                      <p:nvPr/>
                    </p:nvSpPr>
                    <p:spPr>
                      <a:xfrm>
                        <a:off x="2844019" y="1969276"/>
                        <a:ext cx="99636" cy="133149"/>
                      </a:xfrm>
                      <a:custGeom>
                        <a:avLst/>
                        <a:gdLst>
                          <a:gd name="connsiteX0" fmla="*/ 0 w 99636"/>
                          <a:gd name="connsiteY0" fmla="*/ 0 h 133149"/>
                          <a:gd name="connsiteX1" fmla="*/ 99636 w 99636"/>
                          <a:gd name="connsiteY1" fmla="*/ 0 h 133149"/>
                          <a:gd name="connsiteX2" fmla="*/ 99636 w 99636"/>
                          <a:gd name="connsiteY2" fmla="*/ 133149 h 133149"/>
                          <a:gd name="connsiteX3" fmla="*/ 26396 w 99636"/>
                          <a:gd name="connsiteY3" fmla="*/ 133149 h 133149"/>
                          <a:gd name="connsiteX4" fmla="*/ 7182 w 99636"/>
                          <a:gd name="connsiteY4" fmla="*/ 71252 h 133149"/>
                          <a:gd name="connsiteX5" fmla="*/ 0 w 99636"/>
                          <a:gd name="connsiteY5" fmla="*/ 0 h 13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6" h="133149">
                            <a:moveTo>
                              <a:pt x="0" y="0"/>
                            </a:moveTo>
                            <a:lnTo>
                              <a:pt x="99636" y="0"/>
                            </a:lnTo>
                            <a:lnTo>
                              <a:pt x="99636" y="133149"/>
                            </a:lnTo>
                            <a:lnTo>
                              <a:pt x="26396" y="133149"/>
                            </a:lnTo>
                            <a:lnTo>
                              <a:pt x="7182" y="7125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8" name="Freeform 137"/>
                      <p:cNvSpPr/>
                      <p:nvPr/>
                    </p:nvSpPr>
                    <p:spPr>
                      <a:xfrm>
                        <a:off x="2969463" y="1969276"/>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39" name="Freeform 138"/>
                      <p:cNvSpPr/>
                      <p:nvPr/>
                    </p:nvSpPr>
                    <p:spPr>
                      <a:xfrm>
                        <a:off x="3136751" y="1969276"/>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0" name="Freeform 139"/>
                      <p:cNvSpPr/>
                      <p:nvPr/>
                    </p:nvSpPr>
                    <p:spPr>
                      <a:xfrm>
                        <a:off x="3304039" y="1969276"/>
                        <a:ext cx="141481" cy="133149"/>
                      </a:xfrm>
                      <a:custGeom>
                        <a:avLst/>
                        <a:gdLst>
                          <a:gd name="connsiteX0" fmla="*/ 0 w 141481"/>
                          <a:gd name="connsiteY0" fmla="*/ 0 h 133149"/>
                          <a:gd name="connsiteX1" fmla="*/ 141481 w 141481"/>
                          <a:gd name="connsiteY1" fmla="*/ 0 h 133149"/>
                          <a:gd name="connsiteX2" fmla="*/ 141481 w 141481"/>
                          <a:gd name="connsiteY2" fmla="*/ 133149 h 133149"/>
                          <a:gd name="connsiteX3" fmla="*/ 0 w 141481"/>
                          <a:gd name="connsiteY3" fmla="*/ 133149 h 133149"/>
                          <a:gd name="connsiteX4" fmla="*/ 0 w 141481"/>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49">
                            <a:moveTo>
                              <a:pt x="0" y="0"/>
                            </a:moveTo>
                            <a:lnTo>
                              <a:pt x="141481" y="0"/>
                            </a:lnTo>
                            <a:lnTo>
                              <a:pt x="141481"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1" name="Freeform 140"/>
                      <p:cNvSpPr/>
                      <p:nvPr/>
                    </p:nvSpPr>
                    <p:spPr>
                      <a:xfrm>
                        <a:off x="3471326" y="1969276"/>
                        <a:ext cx="141482" cy="133149"/>
                      </a:xfrm>
                      <a:custGeom>
                        <a:avLst/>
                        <a:gdLst>
                          <a:gd name="connsiteX0" fmla="*/ 0 w 141482"/>
                          <a:gd name="connsiteY0" fmla="*/ 0 h 133149"/>
                          <a:gd name="connsiteX1" fmla="*/ 141482 w 141482"/>
                          <a:gd name="connsiteY1" fmla="*/ 0 h 133149"/>
                          <a:gd name="connsiteX2" fmla="*/ 141482 w 141482"/>
                          <a:gd name="connsiteY2" fmla="*/ 133149 h 133149"/>
                          <a:gd name="connsiteX3" fmla="*/ 0 w 141482"/>
                          <a:gd name="connsiteY3" fmla="*/ 133149 h 133149"/>
                          <a:gd name="connsiteX4" fmla="*/ 0 w 141482"/>
                          <a:gd name="connsiteY4" fmla="*/ 0 h 13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2" h="133149">
                            <a:moveTo>
                              <a:pt x="0" y="0"/>
                            </a:moveTo>
                            <a:lnTo>
                              <a:pt x="141482" y="0"/>
                            </a:lnTo>
                            <a:lnTo>
                              <a:pt x="141482"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2" name="Freeform 141"/>
                      <p:cNvSpPr/>
                      <p:nvPr/>
                    </p:nvSpPr>
                    <p:spPr>
                      <a:xfrm>
                        <a:off x="3638616" y="1969276"/>
                        <a:ext cx="107463" cy="133149"/>
                      </a:xfrm>
                      <a:custGeom>
                        <a:avLst/>
                        <a:gdLst>
                          <a:gd name="connsiteX0" fmla="*/ 0 w 107463"/>
                          <a:gd name="connsiteY0" fmla="*/ 0 h 133149"/>
                          <a:gd name="connsiteX1" fmla="*/ 107463 w 107463"/>
                          <a:gd name="connsiteY1" fmla="*/ 0 h 133149"/>
                          <a:gd name="connsiteX2" fmla="*/ 100280 w 107463"/>
                          <a:gd name="connsiteY2" fmla="*/ 71252 h 133149"/>
                          <a:gd name="connsiteX3" fmla="*/ 81066 w 107463"/>
                          <a:gd name="connsiteY3" fmla="*/ 133149 h 133149"/>
                          <a:gd name="connsiteX4" fmla="*/ 0 w 107463"/>
                          <a:gd name="connsiteY4" fmla="*/ 133149 h 133149"/>
                          <a:gd name="connsiteX5" fmla="*/ 0 w 107463"/>
                          <a:gd name="connsiteY5" fmla="*/ 0 h 13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3" h="133149">
                            <a:moveTo>
                              <a:pt x="0" y="0"/>
                            </a:moveTo>
                            <a:lnTo>
                              <a:pt x="107463" y="0"/>
                            </a:lnTo>
                            <a:lnTo>
                              <a:pt x="100280" y="71252"/>
                            </a:lnTo>
                            <a:lnTo>
                              <a:pt x="81066" y="133149"/>
                            </a:lnTo>
                            <a:lnTo>
                              <a:pt x="0" y="133149"/>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3" name="Freeform 142"/>
                      <p:cNvSpPr/>
                      <p:nvPr/>
                    </p:nvSpPr>
                    <p:spPr>
                      <a:xfrm>
                        <a:off x="2879045" y="2128232"/>
                        <a:ext cx="64611" cy="103729"/>
                      </a:xfrm>
                      <a:custGeom>
                        <a:avLst/>
                        <a:gdLst>
                          <a:gd name="connsiteX0" fmla="*/ 0 w 64611"/>
                          <a:gd name="connsiteY0" fmla="*/ 0 h 103729"/>
                          <a:gd name="connsiteX1" fmla="*/ 64611 w 64611"/>
                          <a:gd name="connsiteY1" fmla="*/ 0 h 103729"/>
                          <a:gd name="connsiteX2" fmla="*/ 64611 w 64611"/>
                          <a:gd name="connsiteY2" fmla="*/ 103729 h 103729"/>
                          <a:gd name="connsiteX3" fmla="*/ 40326 w 64611"/>
                          <a:gd name="connsiteY3" fmla="*/ 74295 h 103729"/>
                          <a:gd name="connsiteX4" fmla="*/ 0 w 64611"/>
                          <a:gd name="connsiteY4" fmla="*/ 0 h 103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 h="103729">
                            <a:moveTo>
                              <a:pt x="0" y="0"/>
                            </a:moveTo>
                            <a:lnTo>
                              <a:pt x="64611" y="0"/>
                            </a:lnTo>
                            <a:lnTo>
                              <a:pt x="64611" y="103729"/>
                            </a:lnTo>
                            <a:lnTo>
                              <a:pt x="40326" y="74295"/>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4" name="Freeform 143"/>
                      <p:cNvSpPr/>
                      <p:nvPr/>
                    </p:nvSpPr>
                    <p:spPr>
                      <a:xfrm>
                        <a:off x="2969463" y="2128232"/>
                        <a:ext cx="141481" cy="133151"/>
                      </a:xfrm>
                      <a:custGeom>
                        <a:avLst/>
                        <a:gdLst>
                          <a:gd name="connsiteX0" fmla="*/ 0 w 141481"/>
                          <a:gd name="connsiteY0" fmla="*/ 0 h 133151"/>
                          <a:gd name="connsiteX1" fmla="*/ 141481 w 141481"/>
                          <a:gd name="connsiteY1" fmla="*/ 0 h 133151"/>
                          <a:gd name="connsiteX2" fmla="*/ 141481 w 141481"/>
                          <a:gd name="connsiteY2" fmla="*/ 133151 h 133151"/>
                          <a:gd name="connsiteX3" fmla="*/ 0 w 141481"/>
                          <a:gd name="connsiteY3" fmla="*/ 133151 h 133151"/>
                          <a:gd name="connsiteX4" fmla="*/ 0 w 141481"/>
                          <a:gd name="connsiteY4" fmla="*/ 0 h 13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51">
                            <a:moveTo>
                              <a:pt x="0" y="0"/>
                            </a:moveTo>
                            <a:lnTo>
                              <a:pt x="141481" y="0"/>
                            </a:lnTo>
                            <a:lnTo>
                              <a:pt x="141481" y="133151"/>
                            </a:lnTo>
                            <a:lnTo>
                              <a:pt x="0" y="13315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5" name="Freeform 144"/>
                      <p:cNvSpPr/>
                      <p:nvPr/>
                    </p:nvSpPr>
                    <p:spPr>
                      <a:xfrm>
                        <a:off x="3136751" y="2128232"/>
                        <a:ext cx="141481" cy="133151"/>
                      </a:xfrm>
                      <a:custGeom>
                        <a:avLst/>
                        <a:gdLst>
                          <a:gd name="connsiteX0" fmla="*/ 0 w 141481"/>
                          <a:gd name="connsiteY0" fmla="*/ 0 h 133151"/>
                          <a:gd name="connsiteX1" fmla="*/ 141481 w 141481"/>
                          <a:gd name="connsiteY1" fmla="*/ 0 h 133151"/>
                          <a:gd name="connsiteX2" fmla="*/ 141481 w 141481"/>
                          <a:gd name="connsiteY2" fmla="*/ 133151 h 133151"/>
                          <a:gd name="connsiteX3" fmla="*/ 0 w 141481"/>
                          <a:gd name="connsiteY3" fmla="*/ 133151 h 133151"/>
                          <a:gd name="connsiteX4" fmla="*/ 0 w 141481"/>
                          <a:gd name="connsiteY4" fmla="*/ 0 h 13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51">
                            <a:moveTo>
                              <a:pt x="0" y="0"/>
                            </a:moveTo>
                            <a:lnTo>
                              <a:pt x="141481" y="0"/>
                            </a:lnTo>
                            <a:lnTo>
                              <a:pt x="141481" y="133151"/>
                            </a:lnTo>
                            <a:lnTo>
                              <a:pt x="0" y="13315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6" name="Freeform 145"/>
                      <p:cNvSpPr/>
                      <p:nvPr/>
                    </p:nvSpPr>
                    <p:spPr>
                      <a:xfrm>
                        <a:off x="3304039" y="2128232"/>
                        <a:ext cx="141481" cy="133151"/>
                      </a:xfrm>
                      <a:custGeom>
                        <a:avLst/>
                        <a:gdLst>
                          <a:gd name="connsiteX0" fmla="*/ 0 w 141481"/>
                          <a:gd name="connsiteY0" fmla="*/ 0 h 133151"/>
                          <a:gd name="connsiteX1" fmla="*/ 141481 w 141481"/>
                          <a:gd name="connsiteY1" fmla="*/ 0 h 133151"/>
                          <a:gd name="connsiteX2" fmla="*/ 141481 w 141481"/>
                          <a:gd name="connsiteY2" fmla="*/ 133151 h 133151"/>
                          <a:gd name="connsiteX3" fmla="*/ 0 w 141481"/>
                          <a:gd name="connsiteY3" fmla="*/ 133151 h 133151"/>
                          <a:gd name="connsiteX4" fmla="*/ 0 w 141481"/>
                          <a:gd name="connsiteY4" fmla="*/ 0 h 13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1" h="133151">
                            <a:moveTo>
                              <a:pt x="0" y="0"/>
                            </a:moveTo>
                            <a:lnTo>
                              <a:pt x="141481" y="0"/>
                            </a:lnTo>
                            <a:lnTo>
                              <a:pt x="141481" y="133151"/>
                            </a:lnTo>
                            <a:lnTo>
                              <a:pt x="0" y="13315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7" name="Freeform 146"/>
                      <p:cNvSpPr/>
                      <p:nvPr/>
                    </p:nvSpPr>
                    <p:spPr>
                      <a:xfrm>
                        <a:off x="3471326" y="2128232"/>
                        <a:ext cx="141482" cy="133151"/>
                      </a:xfrm>
                      <a:custGeom>
                        <a:avLst/>
                        <a:gdLst>
                          <a:gd name="connsiteX0" fmla="*/ 0 w 141482"/>
                          <a:gd name="connsiteY0" fmla="*/ 0 h 133151"/>
                          <a:gd name="connsiteX1" fmla="*/ 141482 w 141482"/>
                          <a:gd name="connsiteY1" fmla="*/ 0 h 133151"/>
                          <a:gd name="connsiteX2" fmla="*/ 141482 w 141482"/>
                          <a:gd name="connsiteY2" fmla="*/ 133151 h 133151"/>
                          <a:gd name="connsiteX3" fmla="*/ 0 w 141482"/>
                          <a:gd name="connsiteY3" fmla="*/ 133151 h 133151"/>
                          <a:gd name="connsiteX4" fmla="*/ 0 w 141482"/>
                          <a:gd name="connsiteY4" fmla="*/ 0 h 13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82" h="133151">
                            <a:moveTo>
                              <a:pt x="0" y="0"/>
                            </a:moveTo>
                            <a:lnTo>
                              <a:pt x="141482" y="0"/>
                            </a:lnTo>
                            <a:lnTo>
                              <a:pt x="141482" y="133151"/>
                            </a:lnTo>
                            <a:lnTo>
                              <a:pt x="0" y="13315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8" name="Freeform 147"/>
                      <p:cNvSpPr/>
                      <p:nvPr/>
                    </p:nvSpPr>
                    <p:spPr>
                      <a:xfrm>
                        <a:off x="3638616" y="2128232"/>
                        <a:ext cx="72435" cy="113211"/>
                      </a:xfrm>
                      <a:custGeom>
                        <a:avLst/>
                        <a:gdLst>
                          <a:gd name="connsiteX0" fmla="*/ 0 w 72435"/>
                          <a:gd name="connsiteY0" fmla="*/ 0 h 113211"/>
                          <a:gd name="connsiteX1" fmla="*/ 72435 w 72435"/>
                          <a:gd name="connsiteY1" fmla="*/ 0 h 113211"/>
                          <a:gd name="connsiteX2" fmla="*/ 32109 w 72435"/>
                          <a:gd name="connsiteY2" fmla="*/ 74295 h 113211"/>
                          <a:gd name="connsiteX3" fmla="*/ 0 w 72435"/>
                          <a:gd name="connsiteY3" fmla="*/ 113211 h 113211"/>
                          <a:gd name="connsiteX4" fmla="*/ 0 w 72435"/>
                          <a:gd name="connsiteY4" fmla="*/ 0 h 113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35" h="113211">
                            <a:moveTo>
                              <a:pt x="0" y="0"/>
                            </a:moveTo>
                            <a:lnTo>
                              <a:pt x="72435" y="0"/>
                            </a:lnTo>
                            <a:lnTo>
                              <a:pt x="32109" y="74295"/>
                            </a:lnTo>
                            <a:lnTo>
                              <a:pt x="0" y="11321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49" name="Freeform 148"/>
                      <p:cNvSpPr/>
                      <p:nvPr/>
                    </p:nvSpPr>
                    <p:spPr>
                      <a:xfrm>
                        <a:off x="2996039" y="2287189"/>
                        <a:ext cx="114904" cy="75258"/>
                      </a:xfrm>
                      <a:custGeom>
                        <a:avLst/>
                        <a:gdLst>
                          <a:gd name="connsiteX0" fmla="*/ 0 w 114904"/>
                          <a:gd name="connsiteY0" fmla="*/ 0 h 75258"/>
                          <a:gd name="connsiteX1" fmla="*/ 114904 w 114904"/>
                          <a:gd name="connsiteY1" fmla="*/ 0 h 75258"/>
                          <a:gd name="connsiteX2" fmla="*/ 114904 w 114904"/>
                          <a:gd name="connsiteY2" fmla="*/ 75258 h 75258"/>
                          <a:gd name="connsiteX3" fmla="*/ 102592 w 114904"/>
                          <a:gd name="connsiteY3" fmla="*/ 70407 h 75258"/>
                          <a:gd name="connsiteX4" fmla="*/ 45703 w 114904"/>
                          <a:gd name="connsiteY4" fmla="*/ 37709 h 75258"/>
                          <a:gd name="connsiteX5" fmla="*/ 0 w 114904"/>
                          <a:gd name="connsiteY5" fmla="*/ 0 h 7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904" h="75258">
                            <a:moveTo>
                              <a:pt x="0" y="0"/>
                            </a:moveTo>
                            <a:lnTo>
                              <a:pt x="114904" y="0"/>
                            </a:lnTo>
                            <a:lnTo>
                              <a:pt x="114904" y="75258"/>
                            </a:lnTo>
                            <a:lnTo>
                              <a:pt x="102592" y="70407"/>
                            </a:lnTo>
                            <a:cubicBezTo>
                              <a:pt x="82785" y="60864"/>
                              <a:pt x="63780" y="49922"/>
                              <a:pt x="45703" y="37709"/>
                            </a:cubicBez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50" name="Freeform 149"/>
                      <p:cNvSpPr/>
                      <p:nvPr/>
                    </p:nvSpPr>
                    <p:spPr>
                      <a:xfrm>
                        <a:off x="3136751" y="2287190"/>
                        <a:ext cx="141481" cy="113811"/>
                      </a:xfrm>
                      <a:custGeom>
                        <a:avLst/>
                        <a:gdLst>
                          <a:gd name="connsiteX0" fmla="*/ 0 w 141481"/>
                          <a:gd name="connsiteY0" fmla="*/ 0 h 113811"/>
                          <a:gd name="connsiteX1" fmla="*/ 141481 w 141481"/>
                          <a:gd name="connsiteY1" fmla="*/ 0 h 113811"/>
                          <a:gd name="connsiteX2" fmla="*/ 141481 w 141481"/>
                          <a:gd name="connsiteY2" fmla="*/ 113811 h 113811"/>
                          <a:gd name="connsiteX3" fmla="*/ 89302 w 141481"/>
                          <a:gd name="connsiteY3" fmla="*/ 109863 h 113811"/>
                          <a:gd name="connsiteX4" fmla="*/ 23573 w 141481"/>
                          <a:gd name="connsiteY4" fmla="*/ 94715 h 113811"/>
                          <a:gd name="connsiteX5" fmla="*/ 0 w 141481"/>
                          <a:gd name="connsiteY5" fmla="*/ 85427 h 113811"/>
                          <a:gd name="connsiteX6" fmla="*/ 0 w 141481"/>
                          <a:gd name="connsiteY6" fmla="*/ 0 h 1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81" h="113811">
                            <a:moveTo>
                              <a:pt x="0" y="0"/>
                            </a:moveTo>
                            <a:lnTo>
                              <a:pt x="141481" y="0"/>
                            </a:lnTo>
                            <a:lnTo>
                              <a:pt x="141481" y="113811"/>
                            </a:lnTo>
                            <a:lnTo>
                              <a:pt x="89302" y="109863"/>
                            </a:lnTo>
                            <a:cubicBezTo>
                              <a:pt x="66805" y="106426"/>
                              <a:pt x="44853" y="101334"/>
                              <a:pt x="23573" y="94715"/>
                            </a:cubicBezTo>
                            <a:lnTo>
                              <a:pt x="0" y="8542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51" name="Freeform 150"/>
                      <p:cNvSpPr/>
                      <p:nvPr/>
                    </p:nvSpPr>
                    <p:spPr>
                      <a:xfrm>
                        <a:off x="3304039" y="2287190"/>
                        <a:ext cx="141481" cy="114403"/>
                      </a:xfrm>
                      <a:custGeom>
                        <a:avLst/>
                        <a:gdLst>
                          <a:gd name="connsiteX0" fmla="*/ 0 w 141481"/>
                          <a:gd name="connsiteY0" fmla="*/ 0 h 114403"/>
                          <a:gd name="connsiteX1" fmla="*/ 141481 w 141481"/>
                          <a:gd name="connsiteY1" fmla="*/ 0 h 114403"/>
                          <a:gd name="connsiteX2" fmla="*/ 141481 w 141481"/>
                          <a:gd name="connsiteY2" fmla="*/ 88510 h 114403"/>
                          <a:gd name="connsiteX3" fmla="*/ 125733 w 141481"/>
                          <a:gd name="connsiteY3" fmla="*/ 94715 h 114403"/>
                          <a:gd name="connsiteX4" fmla="*/ 60004 w 141481"/>
                          <a:gd name="connsiteY4" fmla="*/ 109863 h 114403"/>
                          <a:gd name="connsiteX5" fmla="*/ 0 w 141481"/>
                          <a:gd name="connsiteY5" fmla="*/ 114403 h 114403"/>
                          <a:gd name="connsiteX6" fmla="*/ 0 w 141481"/>
                          <a:gd name="connsiteY6" fmla="*/ 0 h 11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81" h="114403">
                            <a:moveTo>
                              <a:pt x="0" y="0"/>
                            </a:moveTo>
                            <a:lnTo>
                              <a:pt x="141481" y="0"/>
                            </a:lnTo>
                            <a:lnTo>
                              <a:pt x="141481" y="88510"/>
                            </a:lnTo>
                            <a:lnTo>
                              <a:pt x="125733" y="94715"/>
                            </a:lnTo>
                            <a:cubicBezTo>
                              <a:pt x="104453" y="101334"/>
                              <a:pt x="82501" y="106426"/>
                              <a:pt x="60004" y="109863"/>
                            </a:cubicBezTo>
                            <a:lnTo>
                              <a:pt x="0" y="114403"/>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sp>
                    <p:nvSpPr>
                      <p:cNvPr id="152" name="Freeform 151"/>
                      <p:cNvSpPr/>
                      <p:nvPr/>
                    </p:nvSpPr>
                    <p:spPr>
                      <a:xfrm>
                        <a:off x="3471327" y="2287189"/>
                        <a:ext cx="122729" cy="78342"/>
                      </a:xfrm>
                      <a:custGeom>
                        <a:avLst/>
                        <a:gdLst>
                          <a:gd name="connsiteX0" fmla="*/ 0 w 122729"/>
                          <a:gd name="connsiteY0" fmla="*/ 0 h 78342"/>
                          <a:gd name="connsiteX1" fmla="*/ 122729 w 122729"/>
                          <a:gd name="connsiteY1" fmla="*/ 0 h 78342"/>
                          <a:gd name="connsiteX2" fmla="*/ 77026 w 122729"/>
                          <a:gd name="connsiteY2" fmla="*/ 37709 h 78342"/>
                          <a:gd name="connsiteX3" fmla="*/ 20137 w 122729"/>
                          <a:gd name="connsiteY3" fmla="*/ 70407 h 78342"/>
                          <a:gd name="connsiteX4" fmla="*/ 0 w 122729"/>
                          <a:gd name="connsiteY4" fmla="*/ 78342 h 78342"/>
                          <a:gd name="connsiteX5" fmla="*/ 0 w 122729"/>
                          <a:gd name="connsiteY5" fmla="*/ 0 h 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29" h="78342">
                            <a:moveTo>
                              <a:pt x="0" y="0"/>
                            </a:moveTo>
                            <a:lnTo>
                              <a:pt x="122729" y="0"/>
                            </a:lnTo>
                            <a:lnTo>
                              <a:pt x="77026" y="37709"/>
                            </a:lnTo>
                            <a:cubicBezTo>
                              <a:pt x="58949" y="49922"/>
                              <a:pt x="39944" y="60864"/>
                              <a:pt x="20137" y="70407"/>
                            </a:cubicBezTo>
                            <a:lnTo>
                              <a:pt x="0" y="7834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en-US" sz="1477" b="1" dirty="0"/>
                      </a:p>
                    </p:txBody>
                  </p:sp>
                </p:grpSp>
                <p:grpSp>
                  <p:nvGrpSpPr>
                    <p:cNvPr id="117" name="Group 116"/>
                    <p:cNvGrpSpPr/>
                    <p:nvPr/>
                  </p:nvGrpSpPr>
                  <p:grpSpPr>
                    <a:xfrm>
                      <a:off x="3439756" y="1772873"/>
                      <a:ext cx="570269" cy="590127"/>
                      <a:chOff x="3439756" y="1772873"/>
                      <a:chExt cx="570269" cy="590127"/>
                    </a:xfrm>
                    <a:grpFill/>
                  </p:grpSpPr>
                  <p:cxnSp>
                    <p:nvCxnSpPr>
                      <p:cNvPr id="119" name="Straight Connector 118"/>
                      <p:cNvCxnSpPr>
                        <a:stCxn id="129" idx="2"/>
                      </p:cNvCxnSpPr>
                      <p:nvPr/>
                    </p:nvCxnSpPr>
                    <p:spPr>
                      <a:xfrm>
                        <a:off x="3712496" y="1772873"/>
                        <a:ext cx="297529" cy="514888"/>
                      </a:xfrm>
                      <a:prstGeom prst="line">
                        <a:avLst/>
                      </a:prstGeom>
                      <a:grpFill/>
                      <a:ln w="6350">
                        <a:solidFill>
                          <a:srgbClr val="EAA83A"/>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3439756" y="2278109"/>
                        <a:ext cx="570269" cy="84891"/>
                      </a:xfrm>
                      <a:prstGeom prst="line">
                        <a:avLst/>
                      </a:prstGeom>
                      <a:grpFill/>
                      <a:ln w="6350">
                        <a:solidFill>
                          <a:srgbClr val="EAA83A"/>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18" name="Freeform 117"/>
                    <p:cNvSpPr/>
                    <p:nvPr/>
                  </p:nvSpPr>
                  <p:spPr>
                    <a:xfrm>
                      <a:off x="3966864" y="2187954"/>
                      <a:ext cx="160163" cy="160162"/>
                    </a:xfrm>
                    <a:custGeom>
                      <a:avLst/>
                      <a:gdLst>
                        <a:gd name="connsiteX0" fmla="*/ 80082 w 160164"/>
                        <a:gd name="connsiteY0" fmla="*/ 0 h 160164"/>
                        <a:gd name="connsiteX1" fmla="*/ 160164 w 160164"/>
                        <a:gd name="connsiteY1" fmla="*/ 80082 h 160164"/>
                        <a:gd name="connsiteX2" fmla="*/ 80082 w 160164"/>
                        <a:gd name="connsiteY2" fmla="*/ 160164 h 160164"/>
                        <a:gd name="connsiteX3" fmla="*/ 0 w 160164"/>
                        <a:gd name="connsiteY3" fmla="*/ 80082 h 160164"/>
                        <a:gd name="connsiteX4" fmla="*/ 80082 w 160164"/>
                        <a:gd name="connsiteY4" fmla="*/ 0 h 16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64" h="160164">
                          <a:moveTo>
                            <a:pt x="80082" y="0"/>
                          </a:moveTo>
                          <a:cubicBezTo>
                            <a:pt x="124310" y="0"/>
                            <a:pt x="160164" y="35854"/>
                            <a:pt x="160164" y="80082"/>
                          </a:cubicBezTo>
                          <a:cubicBezTo>
                            <a:pt x="160164" y="124310"/>
                            <a:pt x="124310" y="160164"/>
                            <a:pt x="80082" y="160164"/>
                          </a:cubicBezTo>
                          <a:cubicBezTo>
                            <a:pt x="35854" y="160164"/>
                            <a:pt x="0" y="124310"/>
                            <a:pt x="0" y="80082"/>
                          </a:cubicBezTo>
                          <a:cubicBezTo>
                            <a:pt x="0" y="35854"/>
                            <a:pt x="35854" y="0"/>
                            <a:pt x="80082"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477" b="1" dirty="0"/>
                    </a:p>
                  </p:txBody>
                </p:sp>
              </p:grpSp>
            </p:grpSp>
            <p:sp>
              <p:nvSpPr>
                <p:cNvPr id="111" name="Donut 110"/>
                <p:cNvSpPr/>
                <p:nvPr/>
              </p:nvSpPr>
              <p:spPr>
                <a:xfrm>
                  <a:off x="4289519" y="1938926"/>
                  <a:ext cx="857834" cy="857834"/>
                </a:xfrm>
                <a:prstGeom prst="donut">
                  <a:avLst>
                    <a:gd name="adj" fmla="val 12541"/>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477" b="1" dirty="0"/>
                </a:p>
              </p:txBody>
            </p:sp>
          </p:grpSp>
        </p:grpSp>
      </p:grpSp>
      <p:pic>
        <p:nvPicPr>
          <p:cNvPr id="7172" name="Picture 4" descr="http://www.compunol.nl/images/software.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73148" y="2953931"/>
            <a:ext cx="1225790" cy="1532012"/>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open sourc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35443" y="4760495"/>
            <a:ext cx="1024185" cy="1280043"/>
          </a:xfrm>
          <a:prstGeom prst="rect">
            <a:avLst/>
          </a:prstGeom>
          <a:noFill/>
          <a:extLst>
            <a:ext uri="{909E8E84-426E-40dd-AFC4-6F175D3DCCD1}">
              <a14:hiddenFill xmlns="" xmlns:a14="http://schemas.microsoft.com/office/drawing/2010/main">
                <a:solidFill>
                  <a:srgbClr val="FFFFFF"/>
                </a:solidFill>
              </a14:hiddenFill>
            </a:ext>
          </a:extLst>
        </p:spPr>
      </p:pic>
      <p:sp>
        <p:nvSpPr>
          <p:cNvPr id="186" name="Rectangle 61"/>
          <p:cNvSpPr>
            <a:spLocks noChangeArrowheads="1"/>
          </p:cNvSpPr>
          <p:nvPr/>
        </p:nvSpPr>
        <p:spPr bwMode="auto">
          <a:xfrm>
            <a:off x="5891442" y="2777515"/>
            <a:ext cx="1280725" cy="227306"/>
          </a:xfrm>
          <a:prstGeom prst="rect">
            <a:avLst/>
          </a:prstGeom>
          <a:noFill/>
          <a:ln w="9525">
            <a:noFill/>
            <a:miter lim="800000"/>
            <a:headEnd/>
            <a:tailEnd/>
          </a:ln>
        </p:spPr>
        <p:txBody>
          <a:bodyPr lIns="0" tIns="0" rIns="0" bIns="0">
            <a:spAutoFit/>
          </a:bodyPr>
          <a:lstStyle/>
          <a:p>
            <a:pPr algn="ctr">
              <a:spcBef>
                <a:spcPts val="325"/>
              </a:spcBef>
            </a:pPr>
            <a:r>
              <a:rPr lang="en-US" sz="1477" b="1" dirty="0">
                <a:solidFill>
                  <a:schemeClr val="accent1"/>
                </a:solidFill>
              </a:rPr>
              <a:t>Cloud</a:t>
            </a:r>
          </a:p>
        </p:txBody>
      </p:sp>
      <p:sp>
        <p:nvSpPr>
          <p:cNvPr id="187" name="Rectangle 61"/>
          <p:cNvSpPr>
            <a:spLocks noChangeArrowheads="1"/>
          </p:cNvSpPr>
          <p:nvPr/>
        </p:nvSpPr>
        <p:spPr bwMode="auto">
          <a:xfrm>
            <a:off x="5868117" y="3707922"/>
            <a:ext cx="1535639" cy="454612"/>
          </a:xfrm>
          <a:prstGeom prst="rect">
            <a:avLst/>
          </a:prstGeom>
          <a:noFill/>
          <a:ln w="9525">
            <a:noFill/>
            <a:miter lim="800000"/>
            <a:headEnd/>
            <a:tailEnd/>
          </a:ln>
        </p:spPr>
        <p:txBody>
          <a:bodyPr wrap="square" lIns="0" tIns="0" rIns="0" bIns="0">
            <a:spAutoFit/>
          </a:bodyPr>
          <a:lstStyle/>
          <a:p>
            <a:pPr algn="ctr">
              <a:spcBef>
                <a:spcPts val="325"/>
              </a:spcBef>
            </a:pPr>
            <a:r>
              <a:rPr lang="en-US" sz="1477" b="1" dirty="0">
                <a:solidFill>
                  <a:schemeClr val="accent1"/>
                </a:solidFill>
              </a:rPr>
              <a:t>Software Defined Storage</a:t>
            </a:r>
          </a:p>
        </p:txBody>
      </p:sp>
      <p:sp>
        <p:nvSpPr>
          <p:cNvPr id="188" name="Rectangle 61"/>
          <p:cNvSpPr>
            <a:spLocks noChangeArrowheads="1"/>
          </p:cNvSpPr>
          <p:nvPr/>
        </p:nvSpPr>
        <p:spPr bwMode="auto">
          <a:xfrm>
            <a:off x="6021606" y="4899346"/>
            <a:ext cx="1280725" cy="227306"/>
          </a:xfrm>
          <a:prstGeom prst="rect">
            <a:avLst/>
          </a:prstGeom>
          <a:noFill/>
          <a:ln w="9525">
            <a:noFill/>
            <a:miter lim="800000"/>
            <a:headEnd/>
            <a:tailEnd/>
          </a:ln>
        </p:spPr>
        <p:txBody>
          <a:bodyPr lIns="0" tIns="0" rIns="0" bIns="0">
            <a:spAutoFit/>
          </a:bodyPr>
          <a:lstStyle/>
          <a:p>
            <a:pPr algn="ctr">
              <a:spcBef>
                <a:spcPts val="325"/>
              </a:spcBef>
            </a:pPr>
            <a:r>
              <a:rPr lang="en-US" sz="1477" b="1" dirty="0">
                <a:solidFill>
                  <a:schemeClr val="accent1"/>
                </a:solidFill>
              </a:rPr>
              <a:t>Open Source</a:t>
            </a:r>
          </a:p>
        </p:txBody>
      </p:sp>
      <p:sp>
        <p:nvSpPr>
          <p:cNvPr id="7" name="Left Arrow 6"/>
          <p:cNvSpPr/>
          <p:nvPr/>
        </p:nvSpPr>
        <p:spPr>
          <a:xfrm>
            <a:off x="5036765" y="1930125"/>
            <a:ext cx="596362" cy="2862828"/>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8980" tIns="49489" rIns="98980" bIns="49489" rtlCol="0" anchor="ctr">
            <a:normAutofit/>
          </a:bodyPr>
          <a:lstStyle/>
          <a:p>
            <a:pPr algn="ctr"/>
            <a:endParaRPr lang="en-US" sz="1477" b="1" dirty="0"/>
          </a:p>
        </p:txBody>
      </p:sp>
      <p:grpSp>
        <p:nvGrpSpPr>
          <p:cNvPr id="14" name="Group 13"/>
          <p:cNvGrpSpPr/>
          <p:nvPr/>
        </p:nvGrpSpPr>
        <p:grpSpPr>
          <a:xfrm>
            <a:off x="5902545" y="1291549"/>
            <a:ext cx="2678244" cy="1538999"/>
            <a:chOff x="5902542" y="835842"/>
            <a:chExt cx="2678244" cy="1251595"/>
          </a:xfrm>
        </p:grpSpPr>
        <p:pic>
          <p:nvPicPr>
            <p:cNvPr id="7170" name="Picture 2" descr="http://stjosephsmallbusiness.com/wp-content/uploads/2014/02/Cloud-Storage-2.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38683" y="835842"/>
              <a:ext cx="1242103" cy="1251595"/>
            </a:xfrm>
            <a:prstGeom prst="rect">
              <a:avLst/>
            </a:prstGeom>
            <a:noFill/>
            <a:extLst>
              <a:ext uri="{909E8E84-426E-40dd-AFC4-6F175D3DCCD1}">
                <a14:hiddenFill xmlns="" xmlns:a14="http://schemas.microsoft.com/office/drawing/2010/main">
                  <a:solidFill>
                    <a:srgbClr val="FFFFFF"/>
                  </a:solidFill>
                </a14:hiddenFill>
              </a:ext>
            </a:extLst>
          </p:spPr>
        </p:pic>
        <p:sp>
          <p:nvSpPr>
            <p:cNvPr id="153" name="Rectangle 61"/>
            <p:cNvSpPr>
              <a:spLocks noChangeArrowheads="1"/>
            </p:cNvSpPr>
            <p:nvPr/>
          </p:nvSpPr>
          <p:spPr bwMode="auto">
            <a:xfrm>
              <a:off x="5902542" y="1314779"/>
              <a:ext cx="1280725" cy="184857"/>
            </a:xfrm>
            <a:prstGeom prst="rect">
              <a:avLst/>
            </a:prstGeom>
            <a:noFill/>
            <a:ln w="9525">
              <a:noFill/>
              <a:miter lim="800000"/>
              <a:headEnd/>
              <a:tailEnd/>
            </a:ln>
          </p:spPr>
          <p:txBody>
            <a:bodyPr lIns="0" tIns="0" rIns="0" bIns="0">
              <a:spAutoFit/>
            </a:bodyPr>
            <a:lstStyle/>
            <a:p>
              <a:pPr algn="ctr">
                <a:spcBef>
                  <a:spcPts val="325"/>
                </a:spcBef>
              </a:pPr>
              <a:r>
                <a:rPr lang="en-US" sz="1477" b="1" dirty="0">
                  <a:solidFill>
                    <a:schemeClr val="accent1"/>
                  </a:solidFill>
                </a:rPr>
                <a:t>Big Data</a:t>
              </a:r>
            </a:p>
          </p:txBody>
        </p:sp>
      </p:grpSp>
      <p:sp>
        <p:nvSpPr>
          <p:cNvPr id="8" name="Title 7"/>
          <p:cNvSpPr>
            <a:spLocks noGrp="1"/>
          </p:cNvSpPr>
          <p:nvPr>
            <p:ph type="title"/>
          </p:nvPr>
        </p:nvSpPr>
        <p:spPr>
          <a:xfrm>
            <a:off x="464531" y="263770"/>
            <a:ext cx="8234410" cy="1011937"/>
          </a:xfrm>
        </p:spPr>
        <p:txBody>
          <a:bodyPr anchor="ctr">
            <a:noAutofit/>
          </a:bodyPr>
          <a:lstStyle/>
          <a:p>
            <a:r>
              <a:rPr lang="en-GB" dirty="0">
                <a:solidFill>
                  <a:srgbClr val="0070C0"/>
                </a:solidFill>
              </a:rPr>
              <a:t>The Changing Storage Landscape: </a:t>
            </a:r>
            <a:endParaRPr lang="en-US" dirty="0"/>
          </a:p>
        </p:txBody>
      </p:sp>
      <p:sp>
        <p:nvSpPr>
          <p:cNvPr id="9" name="Text Placeholder 8"/>
          <p:cNvSpPr>
            <a:spLocks noGrp="1"/>
          </p:cNvSpPr>
          <p:nvPr>
            <p:ph type="body" sz="quarter" idx="14"/>
          </p:nvPr>
        </p:nvSpPr>
        <p:spPr/>
        <p:txBody>
          <a:bodyPr/>
          <a:lstStyle/>
          <a:p>
            <a:r>
              <a:rPr lang="en-US" dirty="0" smtClean="0"/>
              <a:t>Source: Seagate presentation</a:t>
            </a:r>
            <a:endParaRPr lang="en-US" dirty="0"/>
          </a:p>
        </p:txBody>
      </p:sp>
      <p:pic>
        <p:nvPicPr>
          <p:cNvPr id="11" name="Picture 1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2408" y="6241710"/>
            <a:ext cx="1000938" cy="239746"/>
          </a:xfrm>
          <a:prstGeom prst="rect">
            <a:avLst/>
          </a:prstGeom>
        </p:spPr>
      </p:pic>
    </p:spTree>
    <p:extLst>
      <p:ext uri="{BB962C8B-B14F-4D97-AF65-F5344CB8AC3E}">
        <p14:creationId xmlns:p14="http://schemas.microsoft.com/office/powerpoint/2010/main" val="148126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7" grpId="0"/>
      <p:bldP spid="188"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pPr marL="0" indent="0">
              <a:buNone/>
            </a:pPr>
            <a:endParaRPr lang="en-US" dirty="0">
              <a:solidFill>
                <a:srgbClr val="000000"/>
              </a:solidFill>
            </a:endParaRPr>
          </a:p>
        </p:txBody>
      </p:sp>
      <p:sp>
        <p:nvSpPr>
          <p:cNvPr id="3" name="Title 2"/>
          <p:cNvSpPr>
            <a:spLocks noGrp="1"/>
          </p:cNvSpPr>
          <p:nvPr>
            <p:ph type="title"/>
          </p:nvPr>
        </p:nvSpPr>
        <p:spPr>
          <a:xfrm>
            <a:off x="304800" y="263770"/>
            <a:ext cx="8305799" cy="676113"/>
          </a:xfrm>
        </p:spPr>
        <p:txBody>
          <a:bodyPr anchor="ctr">
            <a:normAutofit fontScale="90000"/>
          </a:bodyPr>
          <a:lstStyle/>
          <a:p>
            <a:r>
              <a:rPr lang="en-US" dirty="0" smtClean="0"/>
              <a:t>Expands I/O Stack to Fit Various Needs</a:t>
            </a:r>
            <a:endParaRPr lang="en-US" dirty="0"/>
          </a:p>
        </p:txBody>
      </p:sp>
      <p:sp>
        <p:nvSpPr>
          <p:cNvPr id="53" name="TextBox 52"/>
          <p:cNvSpPr txBox="1"/>
          <p:nvPr/>
        </p:nvSpPr>
        <p:spPr>
          <a:xfrm rot="18000000">
            <a:off x="-1141895" y="3487834"/>
            <a:ext cx="5327962" cy="355720"/>
          </a:xfrm>
          <a:prstGeom prst="rect">
            <a:avLst/>
          </a:prstGeom>
          <a:noFill/>
        </p:spPr>
        <p:txBody>
          <a:bodyPr wrap="square" lIns="98980" tIns="49489" rIns="98980" bIns="49489" rtlCol="0" anchor="ctr">
            <a:spAutoFit/>
          </a:bodyPr>
          <a:lstStyle/>
          <a:p>
            <a:pPr algn="ctr"/>
            <a:r>
              <a:rPr lang="en-US" sz="1662" b="1" dirty="0">
                <a:solidFill>
                  <a:schemeClr val="accent1"/>
                </a:solidFill>
              </a:rPr>
              <a:t>Data Movement Management</a:t>
            </a:r>
          </a:p>
        </p:txBody>
      </p:sp>
      <p:cxnSp>
        <p:nvCxnSpPr>
          <p:cNvPr id="32" name="Straight Connector 31"/>
          <p:cNvCxnSpPr/>
          <p:nvPr/>
        </p:nvCxnSpPr>
        <p:spPr>
          <a:xfrm>
            <a:off x="1930008" y="3556031"/>
            <a:ext cx="5283990" cy="0"/>
          </a:xfrm>
          <a:prstGeom prst="line">
            <a:avLst/>
          </a:prstGeom>
          <a:ln w="12700">
            <a:solidFill>
              <a:srgbClr val="0062A6"/>
            </a:solidFill>
            <a:prstDash val="sysDash"/>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43" name="Freeform 42"/>
          <p:cNvSpPr/>
          <p:nvPr/>
        </p:nvSpPr>
        <p:spPr>
          <a:xfrm flipV="1">
            <a:off x="4033120" y="2875396"/>
            <a:ext cx="1084245" cy="348556"/>
          </a:xfrm>
          <a:custGeom>
            <a:avLst/>
            <a:gdLst>
              <a:gd name="connsiteX0" fmla="*/ 164409 w 1084244"/>
              <a:gd name="connsiteY0" fmla="*/ 283464 h 283464"/>
              <a:gd name="connsiteX1" fmla="*/ 919834 w 1084244"/>
              <a:gd name="connsiteY1" fmla="*/ 283464 h 283464"/>
              <a:gd name="connsiteX2" fmla="*/ 1084244 w 1084244"/>
              <a:gd name="connsiteY2" fmla="*/ 0 h 283464"/>
              <a:gd name="connsiteX3" fmla="*/ 0 w 1084244"/>
              <a:gd name="connsiteY3" fmla="*/ 0 h 283464"/>
              <a:gd name="connsiteX4" fmla="*/ 164409 w 1084244"/>
              <a:gd name="connsiteY4" fmla="*/ 283464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44" h="283464">
                <a:moveTo>
                  <a:pt x="164409" y="283464"/>
                </a:moveTo>
                <a:lnTo>
                  <a:pt x="919834" y="283464"/>
                </a:lnTo>
                <a:lnTo>
                  <a:pt x="1084244" y="0"/>
                </a:lnTo>
                <a:lnTo>
                  <a:pt x="0" y="0"/>
                </a:lnTo>
                <a:lnTo>
                  <a:pt x="164409" y="283464"/>
                </a:lnTo>
                <a:close/>
              </a:path>
            </a:pathLst>
          </a:custGeom>
          <a:solidFill>
            <a:srgbClr val="0062A6"/>
          </a:solidFill>
          <a:ln w="25400" cap="flat" cmpd="sng" algn="ctr">
            <a:noFill/>
            <a:prstDash val="solid"/>
          </a:ln>
          <a:effectLst>
            <a:outerShdw blurRad="50800" dist="38100" dir="5400000" algn="t" rotWithShape="0">
              <a:prstClr val="black">
                <a:alpha val="40000"/>
              </a:prstClr>
            </a:outerShdw>
          </a:effectLst>
        </p:spPr>
        <p:txBody>
          <a:bodyPr wrap="square" lIns="98980" tIns="49489" rIns="98980" bIns="49489" rtlCol="0" anchor="ctr">
            <a:noAutofit/>
          </a:bodyPr>
          <a:lstStyle/>
          <a:p>
            <a:pPr algn="ctr" defTabSz="742367">
              <a:defRPr/>
            </a:pPr>
            <a:endParaRPr lang="en-IN" sz="1477" kern="0" dirty="0">
              <a:solidFill>
                <a:prstClr val="white"/>
              </a:solidFill>
              <a:latin typeface="Calibri"/>
            </a:endParaRPr>
          </a:p>
        </p:txBody>
      </p:sp>
      <p:sp>
        <p:nvSpPr>
          <p:cNvPr id="41" name="Freeform 40"/>
          <p:cNvSpPr/>
          <p:nvPr/>
        </p:nvSpPr>
        <p:spPr>
          <a:xfrm flipV="1">
            <a:off x="3868619" y="3223953"/>
            <a:ext cx="1413240" cy="348743"/>
          </a:xfrm>
          <a:custGeom>
            <a:avLst/>
            <a:gdLst>
              <a:gd name="connsiteX0" fmla="*/ 164498 w 1413239"/>
              <a:gd name="connsiteY0" fmla="*/ 283616 h 283616"/>
              <a:gd name="connsiteX1" fmla="*/ 1248742 w 1413239"/>
              <a:gd name="connsiteY1" fmla="*/ 283616 h 283616"/>
              <a:gd name="connsiteX2" fmla="*/ 1413239 w 1413239"/>
              <a:gd name="connsiteY2" fmla="*/ 0 h 283616"/>
              <a:gd name="connsiteX3" fmla="*/ 0 w 1413239"/>
              <a:gd name="connsiteY3" fmla="*/ 0 h 283616"/>
              <a:gd name="connsiteX4" fmla="*/ 164498 w 1413239"/>
              <a:gd name="connsiteY4" fmla="*/ 283616 h 2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239" h="283616">
                <a:moveTo>
                  <a:pt x="164498" y="283616"/>
                </a:moveTo>
                <a:lnTo>
                  <a:pt x="1248742" y="283616"/>
                </a:lnTo>
                <a:lnTo>
                  <a:pt x="1413239" y="0"/>
                </a:lnTo>
                <a:lnTo>
                  <a:pt x="0" y="0"/>
                </a:lnTo>
                <a:lnTo>
                  <a:pt x="164498" y="283616"/>
                </a:lnTo>
                <a:close/>
              </a:path>
            </a:pathLst>
          </a:custGeom>
          <a:solidFill>
            <a:srgbClr val="6FC04C"/>
          </a:solidFill>
          <a:ln w="25400" cap="flat" cmpd="sng" algn="ctr">
            <a:noFill/>
            <a:prstDash val="solid"/>
          </a:ln>
          <a:effectLst>
            <a:outerShdw blurRad="50800" dist="38100" dir="5400000" algn="t" rotWithShape="0">
              <a:prstClr val="black">
                <a:alpha val="40000"/>
              </a:prstClr>
            </a:outerShdw>
          </a:effectLst>
        </p:spPr>
        <p:txBody>
          <a:bodyPr wrap="square" lIns="98980" tIns="49489" rIns="98980" bIns="49489" rtlCol="0" anchor="ctr">
            <a:noAutofit/>
          </a:bodyPr>
          <a:lstStyle/>
          <a:p>
            <a:pPr algn="ctr" defTabSz="742367">
              <a:defRPr/>
            </a:pPr>
            <a:endParaRPr lang="en-IN" sz="1477" kern="0" dirty="0">
              <a:solidFill>
                <a:prstClr val="white"/>
              </a:solidFill>
              <a:latin typeface="Calibri"/>
            </a:endParaRPr>
          </a:p>
        </p:txBody>
      </p:sp>
      <p:cxnSp>
        <p:nvCxnSpPr>
          <p:cNvPr id="38" name="Straight Connector 37"/>
          <p:cNvCxnSpPr/>
          <p:nvPr/>
        </p:nvCxnSpPr>
        <p:spPr>
          <a:xfrm>
            <a:off x="829344" y="5973701"/>
            <a:ext cx="7485312" cy="0"/>
          </a:xfrm>
          <a:prstGeom prst="line">
            <a:avLst/>
          </a:prstGeom>
          <a:ln w="12700">
            <a:solidFill>
              <a:srgbClr val="6FC04C"/>
            </a:solidFill>
            <a:prstDash val="sysDash"/>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flipV="1">
            <a:off x="2733535" y="5283277"/>
            <a:ext cx="3683408" cy="699208"/>
          </a:xfrm>
          <a:custGeom>
            <a:avLst/>
            <a:gdLst>
              <a:gd name="connsiteX0" fmla="*/ 0 w 7127263"/>
              <a:gd name="connsiteY0" fmla="*/ 0 h 1100282"/>
              <a:gd name="connsiteX1" fmla="*/ 7127263 w 7127263"/>
              <a:gd name="connsiteY1" fmla="*/ 0 h 1100282"/>
              <a:gd name="connsiteX2" fmla="*/ 6489099 w 7127263"/>
              <a:gd name="connsiteY2" fmla="*/ 1100282 h 1100282"/>
              <a:gd name="connsiteX3" fmla="*/ 638163 w 7127263"/>
              <a:gd name="connsiteY3" fmla="*/ 1100282 h 1100282"/>
              <a:gd name="connsiteX4" fmla="*/ 0 w 7127263"/>
              <a:gd name="connsiteY4" fmla="*/ 0 h 110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263" h="1100282">
                <a:moveTo>
                  <a:pt x="0" y="0"/>
                </a:moveTo>
                <a:lnTo>
                  <a:pt x="7127263" y="0"/>
                </a:lnTo>
                <a:lnTo>
                  <a:pt x="6489099" y="1100282"/>
                </a:lnTo>
                <a:lnTo>
                  <a:pt x="638163" y="1100282"/>
                </a:lnTo>
                <a:lnTo>
                  <a:pt x="0" y="0"/>
                </a:lnTo>
                <a:close/>
              </a:path>
            </a:pathLst>
          </a:custGeom>
          <a:solidFill>
            <a:srgbClr val="6FC04C"/>
          </a:solidFill>
          <a:ln w="25400" cap="flat" cmpd="sng" algn="ctr">
            <a:noFill/>
            <a:prstDash val="solid"/>
          </a:ln>
          <a:effectLst>
            <a:outerShdw blurRad="50800" dist="38100" dir="5400000" algn="t" rotWithShape="0">
              <a:prstClr val="black">
                <a:alpha val="40000"/>
              </a:prstClr>
            </a:outerShdw>
          </a:effectLst>
        </p:spPr>
        <p:txBody>
          <a:bodyPr wrap="square" lIns="98980" tIns="49489" rIns="98980" bIns="49489" rtlCol="0" anchor="ctr">
            <a:noAutofit/>
          </a:bodyPr>
          <a:lstStyle/>
          <a:p>
            <a:pPr algn="ctr" defTabSz="742367">
              <a:defRPr/>
            </a:pPr>
            <a:endParaRPr lang="en-IN" sz="1477" kern="0" dirty="0">
              <a:solidFill>
                <a:prstClr val="white"/>
              </a:solidFill>
              <a:latin typeface="Calibri"/>
            </a:endParaRPr>
          </a:p>
        </p:txBody>
      </p:sp>
      <p:grpSp>
        <p:nvGrpSpPr>
          <p:cNvPr id="8" name="Group 7"/>
          <p:cNvGrpSpPr/>
          <p:nvPr/>
        </p:nvGrpSpPr>
        <p:grpSpPr>
          <a:xfrm>
            <a:off x="1183823" y="2873415"/>
            <a:ext cx="6776356" cy="2305639"/>
            <a:chOff x="1183823" y="2122300"/>
            <a:chExt cx="6776356" cy="1875067"/>
          </a:xfrm>
        </p:grpSpPr>
        <p:sp>
          <p:nvSpPr>
            <p:cNvPr id="13" name="Rectangle 12"/>
            <p:cNvSpPr/>
            <p:nvPr/>
          </p:nvSpPr>
          <p:spPr>
            <a:xfrm>
              <a:off x="2088879" y="2122300"/>
              <a:ext cx="1576913" cy="456172"/>
            </a:xfrm>
            <a:prstGeom prst="rect">
              <a:avLst/>
            </a:prstGeom>
          </p:spPr>
          <p:txBody>
            <a:bodyPr wrap="square">
              <a:spAutoFit/>
            </a:bodyPr>
            <a:lstStyle/>
            <a:p>
              <a:r>
                <a:rPr lang="en-US" sz="1015" dirty="0">
                  <a:solidFill>
                    <a:schemeClr val="tx1">
                      <a:lumMod val="75000"/>
                      <a:lumOff val="25000"/>
                    </a:schemeClr>
                  </a:solidFill>
                </a:rPr>
                <a:t>4-6 TB/sec                          </a:t>
              </a:r>
            </a:p>
            <a:p>
              <a:r>
                <a:rPr lang="en-US" sz="1015" dirty="0">
                  <a:solidFill>
                    <a:schemeClr val="tx1">
                      <a:lumMod val="75000"/>
                      <a:lumOff val="25000"/>
                    </a:schemeClr>
                  </a:solidFill>
                </a:rPr>
                <a:t> Residence – hours     </a:t>
              </a:r>
            </a:p>
            <a:p>
              <a:r>
                <a:rPr lang="en-US" sz="1015" dirty="0">
                  <a:solidFill>
                    <a:schemeClr val="tx1">
                      <a:lumMod val="75000"/>
                      <a:lumOff val="25000"/>
                    </a:schemeClr>
                  </a:solidFill>
                </a:rPr>
                <a:t>Overwritten – hours</a:t>
              </a:r>
            </a:p>
          </p:txBody>
        </p:sp>
        <p:sp>
          <p:nvSpPr>
            <p:cNvPr id="44" name="Rectangle 43"/>
            <p:cNvSpPr/>
            <p:nvPr/>
          </p:nvSpPr>
          <p:spPr>
            <a:xfrm>
              <a:off x="5485604" y="2191406"/>
              <a:ext cx="1728391" cy="329144"/>
            </a:xfrm>
            <a:prstGeom prst="rect">
              <a:avLst/>
            </a:prstGeom>
          </p:spPr>
          <p:txBody>
            <a:bodyPr wrap="square">
              <a:spAutoFit/>
            </a:bodyPr>
            <a:lstStyle/>
            <a:p>
              <a:r>
                <a:rPr lang="en-US" sz="1015" b="1" dirty="0">
                  <a:solidFill>
                    <a:schemeClr val="tx1">
                      <a:lumMod val="75000"/>
                      <a:lumOff val="25000"/>
                    </a:schemeClr>
                  </a:solidFill>
                </a:rPr>
                <a:t>Host based PCIe cards moving to Shared NVME</a:t>
              </a:r>
            </a:p>
          </p:txBody>
        </p:sp>
        <p:grpSp>
          <p:nvGrpSpPr>
            <p:cNvPr id="21" name="Group 20"/>
            <p:cNvGrpSpPr/>
            <p:nvPr/>
          </p:nvGrpSpPr>
          <p:grpSpPr>
            <a:xfrm>
              <a:off x="1183823" y="3423052"/>
              <a:ext cx="6776356" cy="574315"/>
              <a:chOff x="1578430" y="4459294"/>
              <a:chExt cx="9035141" cy="765753"/>
            </a:xfrm>
          </p:grpSpPr>
          <p:cxnSp>
            <p:nvCxnSpPr>
              <p:cNvPr id="36" name="Straight Connector 35"/>
              <p:cNvCxnSpPr/>
              <p:nvPr/>
            </p:nvCxnSpPr>
            <p:spPr>
              <a:xfrm>
                <a:off x="1578430" y="5218504"/>
                <a:ext cx="9035141" cy="0"/>
              </a:xfrm>
              <a:prstGeom prst="line">
                <a:avLst/>
              </a:prstGeom>
              <a:ln w="12700">
                <a:solidFill>
                  <a:srgbClr val="0062A6"/>
                </a:solidFill>
                <a:prstDash val="sysDash"/>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790261" y="4459294"/>
                <a:ext cx="2393263" cy="608229"/>
              </a:xfrm>
              <a:prstGeom prst="rect">
                <a:avLst/>
              </a:prstGeom>
            </p:spPr>
            <p:txBody>
              <a:bodyPr wrap="square">
                <a:spAutoFit/>
              </a:bodyPr>
              <a:lstStyle/>
              <a:p>
                <a:r>
                  <a:rPr lang="en-US" sz="1015" dirty="0">
                    <a:solidFill>
                      <a:schemeClr val="tx1">
                        <a:lumMod val="75000"/>
                        <a:lumOff val="25000"/>
                      </a:schemeClr>
                    </a:solidFill>
                  </a:rPr>
                  <a:t>100-300 GB/sec                </a:t>
                </a:r>
              </a:p>
              <a:p>
                <a:r>
                  <a:rPr lang="en-US" sz="1015" dirty="0">
                    <a:solidFill>
                      <a:schemeClr val="tx1">
                        <a:lumMod val="75000"/>
                        <a:lumOff val="25000"/>
                      </a:schemeClr>
                    </a:solidFill>
                  </a:rPr>
                  <a:t>Residence – months-year </a:t>
                </a:r>
              </a:p>
              <a:p>
                <a:r>
                  <a:rPr lang="en-US" sz="1015" dirty="0">
                    <a:solidFill>
                      <a:schemeClr val="tx1">
                        <a:lumMod val="75000"/>
                        <a:lumOff val="25000"/>
                      </a:schemeClr>
                    </a:solidFill>
                  </a:rPr>
                  <a:t>Flushed – months-year</a:t>
                </a:r>
              </a:p>
            </p:txBody>
          </p:sp>
          <p:sp>
            <p:nvSpPr>
              <p:cNvPr id="46" name="Rectangle 45"/>
              <p:cNvSpPr/>
              <p:nvPr/>
            </p:nvSpPr>
            <p:spPr>
              <a:xfrm>
                <a:off x="8241992" y="4459294"/>
                <a:ext cx="2371579" cy="608229"/>
              </a:xfrm>
              <a:prstGeom prst="rect">
                <a:avLst/>
              </a:prstGeom>
            </p:spPr>
            <p:txBody>
              <a:bodyPr wrap="square">
                <a:spAutoFit/>
              </a:bodyPr>
              <a:lstStyle/>
              <a:p>
                <a:r>
                  <a:rPr lang="en-US" sz="1015" b="1" dirty="0">
                    <a:solidFill>
                      <a:schemeClr val="tx1">
                        <a:lumMod val="75000"/>
                        <a:lumOff val="25000"/>
                      </a:schemeClr>
                    </a:solidFill>
                  </a:rPr>
                  <a:t>Object based high capacity systems/disks (SATA) – Active Archive</a:t>
                </a:r>
              </a:p>
            </p:txBody>
          </p:sp>
          <p:sp>
            <p:nvSpPr>
              <p:cNvPr id="61" name="Freeform 60"/>
              <p:cNvSpPr/>
              <p:nvPr/>
            </p:nvSpPr>
            <p:spPr>
              <a:xfrm flipV="1">
                <a:off x="4149994" y="4468940"/>
                <a:ext cx="3900647" cy="756107"/>
              </a:xfrm>
              <a:custGeom>
                <a:avLst/>
                <a:gdLst>
                  <a:gd name="connsiteX0" fmla="*/ 0 w 5660710"/>
                  <a:gd name="connsiteY0" fmla="*/ 0 h 1097280"/>
                  <a:gd name="connsiteX1" fmla="*/ 5660710 w 5660710"/>
                  <a:gd name="connsiteY1" fmla="*/ 0 h 1097280"/>
                  <a:gd name="connsiteX2" fmla="*/ 5024288 w 5660710"/>
                  <a:gd name="connsiteY2" fmla="*/ 1097280 h 1097280"/>
                  <a:gd name="connsiteX3" fmla="*/ 636423 w 5660710"/>
                  <a:gd name="connsiteY3" fmla="*/ 1097280 h 1097280"/>
                  <a:gd name="connsiteX4" fmla="*/ 0 w 566071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710" h="1097280">
                    <a:moveTo>
                      <a:pt x="0" y="0"/>
                    </a:moveTo>
                    <a:lnTo>
                      <a:pt x="5660710" y="0"/>
                    </a:lnTo>
                    <a:lnTo>
                      <a:pt x="5024288" y="1097280"/>
                    </a:lnTo>
                    <a:lnTo>
                      <a:pt x="636423" y="1097280"/>
                    </a:lnTo>
                    <a:lnTo>
                      <a:pt x="0" y="0"/>
                    </a:lnTo>
                    <a:close/>
                  </a:path>
                </a:pathLst>
              </a:custGeom>
              <a:solidFill>
                <a:srgbClr val="7CC55B"/>
              </a:solidFill>
              <a:ln w="25400" cap="flat" cmpd="sng" algn="ctr">
                <a:noFill/>
                <a:prstDash val="solid"/>
              </a:ln>
              <a:effectLst>
                <a:outerShdw blurRad="50800" dist="38100" dir="5400000" algn="t" rotWithShape="0">
                  <a:prstClr val="black">
                    <a:alpha val="40000"/>
                  </a:prstClr>
                </a:outerShdw>
              </a:effectLst>
            </p:spPr>
            <p:txBody>
              <a:bodyPr wrap="square" rtlCol="0" anchor="ctr">
                <a:noAutofit/>
              </a:bodyPr>
              <a:lstStyle/>
              <a:p>
                <a:pPr algn="ctr" defTabSz="742367">
                  <a:defRPr/>
                </a:pPr>
                <a:endParaRPr lang="en-IN" sz="1477" kern="0" dirty="0">
                  <a:solidFill>
                    <a:prstClr val="white"/>
                  </a:solidFill>
                  <a:latin typeface="Calibri"/>
                </a:endParaRPr>
              </a:p>
            </p:txBody>
          </p:sp>
          <p:sp>
            <p:nvSpPr>
              <p:cNvPr id="69" name="TextBox 68"/>
              <p:cNvSpPr txBox="1"/>
              <p:nvPr/>
            </p:nvSpPr>
            <p:spPr>
              <a:xfrm>
                <a:off x="4745737" y="4473527"/>
                <a:ext cx="2709164" cy="746938"/>
              </a:xfrm>
              <a:prstGeom prst="rect">
                <a:avLst/>
              </a:prstGeom>
              <a:noFill/>
            </p:spPr>
            <p:txBody>
              <a:bodyPr wrap="square" rtlCol="0" anchor="ctr">
                <a:spAutoFit/>
              </a:bodyPr>
              <a:lstStyle/>
              <a:p>
                <a:pPr algn="ctr"/>
                <a:r>
                  <a:rPr lang="en-US" sz="1292" b="1" dirty="0" smtClean="0">
                    <a:solidFill>
                      <a:schemeClr val="bg1"/>
                    </a:solidFill>
                    <a:effectLst>
                      <a:outerShdw blurRad="38100" dist="38100" dir="2700000" algn="tl">
                        <a:srgbClr val="000000">
                          <a:alpha val="43137"/>
                        </a:srgbClr>
                      </a:outerShdw>
                    </a:effectLst>
                  </a:rPr>
                  <a:t>High </a:t>
                </a:r>
                <a:r>
                  <a:rPr lang="en-US" sz="1292" b="1" dirty="0" err="1" smtClean="0">
                    <a:solidFill>
                      <a:schemeClr val="bg1"/>
                    </a:solidFill>
                    <a:effectLst>
                      <a:outerShdw blurRad="38100" dist="38100" dir="2700000" algn="tl">
                        <a:srgbClr val="000000">
                          <a:alpha val="43137"/>
                        </a:srgbClr>
                      </a:outerShdw>
                    </a:effectLst>
                  </a:rPr>
                  <a:t>Perofrmance</a:t>
                </a:r>
                <a:r>
                  <a:rPr lang="en-US" sz="1292" b="1" dirty="0" smtClean="0">
                    <a:solidFill>
                      <a:schemeClr val="bg1"/>
                    </a:solidFill>
                    <a:effectLst>
                      <a:outerShdw blurRad="38100" dist="38100" dir="2700000" algn="tl">
                        <a:srgbClr val="000000">
                          <a:alpha val="43137"/>
                        </a:srgbClr>
                      </a:outerShdw>
                    </a:effectLst>
                  </a:rPr>
                  <a:t> </a:t>
                </a:r>
                <a:r>
                  <a:rPr lang="en-US" sz="1292" b="1" dirty="0">
                    <a:solidFill>
                      <a:schemeClr val="bg1"/>
                    </a:solidFill>
                    <a:effectLst>
                      <a:outerShdw blurRad="38100" dist="38100" dir="2700000" algn="tl">
                        <a:srgbClr val="000000">
                          <a:alpha val="43137"/>
                        </a:srgbClr>
                      </a:outerShdw>
                    </a:effectLst>
                  </a:rPr>
                  <a:t>Storage</a:t>
                </a:r>
              </a:p>
              <a:p>
                <a:pPr algn="ctr"/>
                <a:r>
                  <a:rPr lang="en-US" sz="1292" b="1" dirty="0">
                    <a:solidFill>
                      <a:schemeClr val="bg1"/>
                    </a:solidFill>
                    <a:effectLst>
                      <a:outerShdw blurRad="38100" dist="38100" dir="2700000" algn="tl">
                        <a:srgbClr val="000000">
                          <a:alpha val="43137"/>
                        </a:srgbClr>
                      </a:outerShdw>
                    </a:effectLst>
                  </a:rPr>
                  <a:t>300-500PB</a:t>
                </a:r>
              </a:p>
            </p:txBody>
          </p:sp>
        </p:grpSp>
        <p:sp>
          <p:nvSpPr>
            <p:cNvPr id="49" name="TextBox 48"/>
            <p:cNvSpPr txBox="1"/>
            <p:nvPr/>
          </p:nvSpPr>
          <p:spPr>
            <a:xfrm>
              <a:off x="4084376" y="2236068"/>
              <a:ext cx="981725" cy="329144"/>
            </a:xfrm>
            <a:prstGeom prst="rect">
              <a:avLst/>
            </a:prstGeom>
            <a:noFill/>
          </p:spPr>
          <p:txBody>
            <a:bodyPr wrap="square" rtlCol="0" anchor="ctr">
              <a:spAutoFit/>
            </a:bodyPr>
            <a:lstStyle/>
            <a:p>
              <a:pPr algn="ctr"/>
              <a:r>
                <a:rPr lang="en-US" sz="1015" b="1" dirty="0">
                  <a:solidFill>
                    <a:schemeClr val="bg1"/>
                  </a:solidFill>
                  <a:effectLst>
                    <a:outerShdw blurRad="38100" dist="38100" dir="2700000" algn="tl">
                      <a:srgbClr val="000000">
                        <a:alpha val="43137"/>
                      </a:srgbClr>
                    </a:outerShdw>
                  </a:effectLst>
                </a:rPr>
                <a:t>Burst Buffer</a:t>
              </a:r>
            </a:p>
            <a:p>
              <a:pPr algn="ctr"/>
              <a:r>
                <a:rPr lang="en-US" sz="1015" b="1" dirty="0">
                  <a:solidFill>
                    <a:schemeClr val="bg1"/>
                  </a:solidFill>
                  <a:effectLst>
                    <a:outerShdw blurRad="38100" dist="38100" dir="2700000" algn="tl">
                      <a:srgbClr val="000000">
                        <a:alpha val="43137"/>
                      </a:srgbClr>
                    </a:outerShdw>
                  </a:effectLst>
                </a:rPr>
                <a:t>6-8PB</a:t>
              </a:r>
            </a:p>
          </p:txBody>
        </p:sp>
      </p:grpSp>
      <p:sp>
        <p:nvSpPr>
          <p:cNvPr id="54" name="TextBox 53"/>
          <p:cNvSpPr txBox="1"/>
          <p:nvPr/>
        </p:nvSpPr>
        <p:spPr>
          <a:xfrm>
            <a:off x="4081140" y="5247150"/>
            <a:ext cx="981725" cy="256141"/>
          </a:xfrm>
          <a:prstGeom prst="rect">
            <a:avLst/>
          </a:prstGeom>
          <a:noFill/>
        </p:spPr>
        <p:txBody>
          <a:bodyPr wrap="square" lIns="98980" tIns="49489" rIns="98980" bIns="49489" rtlCol="0" anchor="ctr">
            <a:spAutoFit/>
          </a:bodyPr>
          <a:lstStyle/>
          <a:p>
            <a:pPr algn="ctr"/>
            <a:r>
              <a:rPr lang="en-US" sz="1015" b="1" dirty="0">
                <a:solidFill>
                  <a:schemeClr val="bg1"/>
                </a:solidFill>
                <a:effectLst>
                  <a:outerShdw blurRad="38100" dist="38100" dir="2700000" algn="tl">
                    <a:srgbClr val="000000">
                      <a:alpha val="43137"/>
                    </a:srgbClr>
                  </a:outerShdw>
                </a:effectLst>
              </a:rPr>
              <a:t>Tape</a:t>
            </a:r>
          </a:p>
        </p:txBody>
      </p:sp>
      <p:grpSp>
        <p:nvGrpSpPr>
          <p:cNvPr id="9" name="Group 8"/>
          <p:cNvGrpSpPr/>
          <p:nvPr/>
        </p:nvGrpSpPr>
        <p:grpSpPr>
          <a:xfrm>
            <a:off x="829344" y="1981200"/>
            <a:ext cx="7705056" cy="4000650"/>
            <a:chOff x="988218" y="1477683"/>
            <a:chExt cx="7326438" cy="3172558"/>
          </a:xfrm>
        </p:grpSpPr>
        <p:grpSp>
          <p:nvGrpSpPr>
            <p:cNvPr id="22" name="Group 21"/>
            <p:cNvGrpSpPr/>
            <p:nvPr/>
          </p:nvGrpSpPr>
          <p:grpSpPr>
            <a:xfrm>
              <a:off x="1565164" y="2770962"/>
              <a:ext cx="6013673" cy="574574"/>
              <a:chOff x="2086885" y="3589841"/>
              <a:chExt cx="8018230" cy="766099"/>
            </a:xfrm>
          </p:grpSpPr>
          <p:cxnSp>
            <p:nvCxnSpPr>
              <p:cNvPr id="37" name="Straight Connector 36"/>
              <p:cNvCxnSpPr/>
              <p:nvPr/>
            </p:nvCxnSpPr>
            <p:spPr>
              <a:xfrm>
                <a:off x="2086885" y="4346415"/>
                <a:ext cx="8018230" cy="0"/>
              </a:xfrm>
              <a:prstGeom prst="line">
                <a:avLst/>
              </a:prstGeom>
              <a:ln w="12700">
                <a:solidFill>
                  <a:srgbClr val="6FC04C"/>
                </a:solidFill>
                <a:prstDash val="sysDash"/>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298718" y="3589841"/>
                <a:ext cx="2250581" cy="608229"/>
              </a:xfrm>
              <a:prstGeom prst="rect">
                <a:avLst/>
              </a:prstGeom>
            </p:spPr>
            <p:txBody>
              <a:bodyPr wrap="square">
                <a:spAutoFit/>
              </a:bodyPr>
              <a:lstStyle/>
              <a:p>
                <a:r>
                  <a:rPr lang="en-US" sz="1015" dirty="0">
                    <a:solidFill>
                      <a:schemeClr val="tx1">
                        <a:lumMod val="75000"/>
                        <a:lumOff val="25000"/>
                      </a:schemeClr>
                    </a:solidFill>
                  </a:rPr>
                  <a:t>1-2 TB/sec                   </a:t>
                </a:r>
              </a:p>
              <a:p>
                <a:r>
                  <a:rPr lang="en-US" sz="1015" dirty="0">
                    <a:solidFill>
                      <a:schemeClr val="tx1">
                        <a:lumMod val="75000"/>
                        <a:lumOff val="25000"/>
                      </a:schemeClr>
                    </a:solidFill>
                  </a:rPr>
                  <a:t> Residence – days/weeks </a:t>
                </a:r>
              </a:p>
              <a:p>
                <a:r>
                  <a:rPr lang="en-US" sz="1015" dirty="0">
                    <a:solidFill>
                      <a:schemeClr val="tx1">
                        <a:lumMod val="75000"/>
                        <a:lumOff val="25000"/>
                      </a:schemeClr>
                    </a:solidFill>
                  </a:rPr>
                  <a:t>Flushed – weeks</a:t>
                </a:r>
              </a:p>
            </p:txBody>
          </p:sp>
          <p:sp>
            <p:nvSpPr>
              <p:cNvPr id="45" name="Rectangle 44"/>
              <p:cNvSpPr/>
              <p:nvPr/>
            </p:nvSpPr>
            <p:spPr>
              <a:xfrm>
                <a:off x="7871845" y="3681983"/>
                <a:ext cx="2233270" cy="608229"/>
              </a:xfrm>
              <a:prstGeom prst="rect">
                <a:avLst/>
              </a:prstGeom>
            </p:spPr>
            <p:txBody>
              <a:bodyPr wrap="square">
                <a:spAutoFit/>
              </a:bodyPr>
              <a:lstStyle/>
              <a:p>
                <a:r>
                  <a:rPr lang="en-US" sz="1015" b="1" dirty="0">
                    <a:solidFill>
                      <a:schemeClr val="tx1">
                        <a:lumMod val="75000"/>
                        <a:lumOff val="25000"/>
                      </a:schemeClr>
                    </a:solidFill>
                  </a:rPr>
                  <a:t>PFS based systems with high performance SAS disk</a:t>
                </a:r>
              </a:p>
            </p:txBody>
          </p:sp>
          <p:sp>
            <p:nvSpPr>
              <p:cNvPr id="62" name="Freeform 61"/>
              <p:cNvSpPr/>
              <p:nvPr/>
            </p:nvSpPr>
            <p:spPr>
              <a:xfrm flipV="1">
                <a:off x="4654077" y="3599833"/>
                <a:ext cx="2892482" cy="756107"/>
              </a:xfrm>
              <a:custGeom>
                <a:avLst/>
                <a:gdLst>
                  <a:gd name="connsiteX0" fmla="*/ 0 w 4197638"/>
                  <a:gd name="connsiteY0" fmla="*/ 0 h 1097280"/>
                  <a:gd name="connsiteX1" fmla="*/ 4197638 w 4197638"/>
                  <a:gd name="connsiteY1" fmla="*/ 0 h 1097280"/>
                  <a:gd name="connsiteX2" fmla="*/ 3561216 w 4197638"/>
                  <a:gd name="connsiteY2" fmla="*/ 1097280 h 1097280"/>
                  <a:gd name="connsiteX3" fmla="*/ 636422 w 4197638"/>
                  <a:gd name="connsiteY3" fmla="*/ 1097280 h 1097280"/>
                  <a:gd name="connsiteX4" fmla="*/ 0 w 4197638"/>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638" h="1097280">
                    <a:moveTo>
                      <a:pt x="0" y="0"/>
                    </a:moveTo>
                    <a:lnTo>
                      <a:pt x="4197638" y="0"/>
                    </a:lnTo>
                    <a:lnTo>
                      <a:pt x="3561216" y="1097280"/>
                    </a:lnTo>
                    <a:lnTo>
                      <a:pt x="636422" y="1097280"/>
                    </a:lnTo>
                    <a:lnTo>
                      <a:pt x="0" y="0"/>
                    </a:lnTo>
                    <a:close/>
                  </a:path>
                </a:pathLst>
              </a:custGeom>
              <a:solidFill>
                <a:srgbClr val="6FC04C"/>
              </a:solidFill>
              <a:ln w="25400" cap="flat" cmpd="sng" algn="ctr">
                <a:noFill/>
                <a:prstDash val="solid"/>
              </a:ln>
              <a:effectLst>
                <a:outerShdw blurRad="50800" dist="38100" dir="5400000" algn="t" rotWithShape="0">
                  <a:prstClr val="black">
                    <a:alpha val="40000"/>
                  </a:prstClr>
                </a:outerShdw>
              </a:effectLst>
            </p:spPr>
            <p:txBody>
              <a:bodyPr wrap="square" rtlCol="0" anchor="ctr">
                <a:noAutofit/>
              </a:bodyPr>
              <a:lstStyle/>
              <a:p>
                <a:pPr algn="ctr" defTabSz="742367">
                  <a:defRPr/>
                </a:pPr>
                <a:endParaRPr lang="en-IN" sz="1477" kern="0" dirty="0">
                  <a:solidFill>
                    <a:prstClr val="white"/>
                  </a:solidFill>
                  <a:latin typeface="Calibri"/>
                </a:endParaRPr>
              </a:p>
            </p:txBody>
          </p:sp>
          <p:sp>
            <p:nvSpPr>
              <p:cNvPr id="68" name="TextBox 67"/>
              <p:cNvSpPr txBox="1"/>
              <p:nvPr/>
            </p:nvSpPr>
            <p:spPr>
              <a:xfrm>
                <a:off x="5158159" y="3650514"/>
                <a:ext cx="1884319" cy="654744"/>
              </a:xfrm>
              <a:prstGeom prst="rect">
                <a:avLst/>
              </a:prstGeom>
              <a:noFill/>
            </p:spPr>
            <p:txBody>
              <a:bodyPr wrap="square" rtlCol="0" anchor="ctr">
                <a:spAutoFit/>
              </a:bodyPr>
              <a:lstStyle/>
              <a:p>
                <a:pPr algn="ctr"/>
                <a:r>
                  <a:rPr lang="en-US" sz="1108" b="1" dirty="0">
                    <a:solidFill>
                      <a:schemeClr val="bg1"/>
                    </a:solidFill>
                    <a:effectLst>
                      <a:outerShdw blurRad="38100" dist="38100" dir="2700000" algn="tl">
                        <a:srgbClr val="000000">
                          <a:alpha val="43137"/>
                        </a:srgbClr>
                      </a:outerShdw>
                    </a:effectLst>
                  </a:rPr>
                  <a:t>Parallel File System</a:t>
                </a:r>
              </a:p>
              <a:p>
                <a:pPr algn="ctr"/>
                <a:r>
                  <a:rPr lang="en-US" sz="1108" b="1" dirty="0">
                    <a:solidFill>
                      <a:schemeClr val="bg1"/>
                    </a:solidFill>
                    <a:effectLst>
                      <a:outerShdw blurRad="38100" dist="38100" dir="2700000" algn="tl">
                        <a:srgbClr val="000000">
                          <a:alpha val="43137"/>
                        </a:srgbClr>
                      </a:outerShdw>
                    </a:effectLst>
                  </a:rPr>
                  <a:t>80-100PB</a:t>
                </a:r>
              </a:p>
            </p:txBody>
          </p:sp>
        </p:grpSp>
        <p:sp>
          <p:nvSpPr>
            <p:cNvPr id="16" name="Rectangle 15"/>
            <p:cNvSpPr/>
            <p:nvPr/>
          </p:nvSpPr>
          <p:spPr>
            <a:xfrm>
              <a:off x="988218" y="4145014"/>
              <a:ext cx="1921666" cy="329144"/>
            </a:xfrm>
            <a:prstGeom prst="rect">
              <a:avLst/>
            </a:prstGeom>
          </p:spPr>
          <p:txBody>
            <a:bodyPr wrap="square">
              <a:spAutoFit/>
            </a:bodyPr>
            <a:lstStyle/>
            <a:p>
              <a:r>
                <a:rPr lang="en-US" sz="1015" dirty="0">
                  <a:solidFill>
                    <a:schemeClr val="tx1">
                      <a:lumMod val="75000"/>
                      <a:lumOff val="25000"/>
                    </a:schemeClr>
                  </a:solidFill>
                </a:rPr>
                <a:t>10s GB/sec (parallel tape) </a:t>
              </a:r>
            </a:p>
            <a:p>
              <a:r>
                <a:rPr lang="en-US" sz="1015" dirty="0">
                  <a:solidFill>
                    <a:schemeClr val="tx1">
                      <a:lumMod val="75000"/>
                      <a:lumOff val="25000"/>
                    </a:schemeClr>
                  </a:solidFill>
                </a:rPr>
                <a:t>Residence – forever</a:t>
              </a:r>
            </a:p>
          </p:txBody>
        </p:sp>
        <p:sp>
          <p:nvSpPr>
            <p:cNvPr id="47" name="Rectangle 46"/>
            <p:cNvSpPr/>
            <p:nvPr/>
          </p:nvSpPr>
          <p:spPr>
            <a:xfrm>
              <a:off x="6467794" y="4144918"/>
              <a:ext cx="1846862" cy="329144"/>
            </a:xfrm>
            <a:prstGeom prst="rect">
              <a:avLst/>
            </a:prstGeom>
          </p:spPr>
          <p:txBody>
            <a:bodyPr wrap="square">
              <a:spAutoFit/>
            </a:bodyPr>
            <a:lstStyle/>
            <a:p>
              <a:r>
                <a:rPr lang="en-US" sz="1015" b="1" dirty="0">
                  <a:solidFill>
                    <a:schemeClr val="tx1">
                      <a:lumMod val="75000"/>
                      <a:lumOff val="25000"/>
                    </a:schemeClr>
                  </a:solidFill>
                </a:rPr>
                <a:t>New TAM Expansion Opportunity</a:t>
              </a:r>
            </a:p>
          </p:txBody>
        </p:sp>
        <p:grpSp>
          <p:nvGrpSpPr>
            <p:cNvPr id="58" name="Group 57"/>
            <p:cNvGrpSpPr/>
            <p:nvPr/>
          </p:nvGrpSpPr>
          <p:grpSpPr>
            <a:xfrm>
              <a:off x="2318851" y="1477683"/>
              <a:ext cx="4506299" cy="566478"/>
              <a:chOff x="3091801" y="1865469"/>
              <a:chExt cx="6008398" cy="755304"/>
            </a:xfrm>
          </p:grpSpPr>
          <p:cxnSp>
            <p:nvCxnSpPr>
              <p:cNvPr id="59" name="Straight Connector 58"/>
              <p:cNvCxnSpPr/>
              <p:nvPr/>
            </p:nvCxnSpPr>
            <p:spPr>
              <a:xfrm>
                <a:off x="3091801" y="2602581"/>
                <a:ext cx="6008398" cy="0"/>
              </a:xfrm>
              <a:prstGeom prst="line">
                <a:avLst/>
              </a:prstGeom>
              <a:ln w="12700">
                <a:solidFill>
                  <a:srgbClr val="6FC04C"/>
                </a:solidFill>
                <a:prstDash val="sysDash"/>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6759643" y="1897408"/>
                <a:ext cx="2340554" cy="608230"/>
              </a:xfrm>
              <a:prstGeom prst="rect">
                <a:avLst/>
              </a:prstGeom>
            </p:spPr>
            <p:txBody>
              <a:bodyPr wrap="square">
                <a:spAutoFit/>
              </a:bodyPr>
              <a:lstStyle/>
              <a:p>
                <a:r>
                  <a:rPr lang="en-US" sz="1015" b="1" dirty="0">
                    <a:solidFill>
                      <a:schemeClr val="tx1">
                        <a:lumMod val="75000"/>
                        <a:lumOff val="25000"/>
                      </a:schemeClr>
                    </a:solidFill>
                  </a:rPr>
                  <a:t>Host server based memory architectures- DRAM, 3D Xpoint</a:t>
                </a:r>
              </a:p>
            </p:txBody>
          </p:sp>
          <p:sp>
            <p:nvSpPr>
              <p:cNvPr id="71" name="Rectangle 70"/>
              <p:cNvSpPr/>
              <p:nvPr/>
            </p:nvSpPr>
            <p:spPr>
              <a:xfrm>
                <a:off x="3303634" y="1897408"/>
                <a:ext cx="2395466" cy="608230"/>
              </a:xfrm>
              <a:prstGeom prst="rect">
                <a:avLst/>
              </a:prstGeom>
            </p:spPr>
            <p:txBody>
              <a:bodyPr wrap="square">
                <a:spAutoFit/>
              </a:bodyPr>
              <a:lstStyle/>
              <a:p>
                <a:r>
                  <a:rPr lang="en-US" sz="1015" dirty="0">
                    <a:solidFill>
                      <a:schemeClr val="tx1">
                        <a:lumMod val="75000"/>
                        <a:lumOff val="25000"/>
                      </a:schemeClr>
                    </a:solidFill>
                  </a:rPr>
                  <a:t>1-2 PB/sec                  </a:t>
                </a:r>
              </a:p>
              <a:p>
                <a:r>
                  <a:rPr lang="en-US" sz="1015" dirty="0">
                    <a:solidFill>
                      <a:schemeClr val="tx1">
                        <a:lumMod val="75000"/>
                        <a:lumOff val="25000"/>
                      </a:schemeClr>
                    </a:solidFill>
                  </a:rPr>
                  <a:t> Residence – hours           </a:t>
                </a:r>
              </a:p>
              <a:p>
                <a:r>
                  <a:rPr lang="en-US" sz="1015" dirty="0">
                    <a:solidFill>
                      <a:schemeClr val="tx1">
                        <a:lumMod val="75000"/>
                        <a:lumOff val="25000"/>
                      </a:schemeClr>
                    </a:solidFill>
                  </a:rPr>
                  <a:t>Overwritten – continuous</a:t>
                </a:r>
              </a:p>
            </p:txBody>
          </p:sp>
          <p:sp>
            <p:nvSpPr>
              <p:cNvPr id="72" name="Freeform 71"/>
              <p:cNvSpPr/>
              <p:nvPr/>
            </p:nvSpPr>
            <p:spPr>
              <a:xfrm flipV="1">
                <a:off x="5662242" y="1865469"/>
                <a:ext cx="876152" cy="755304"/>
              </a:xfrm>
              <a:custGeom>
                <a:avLst/>
                <a:gdLst>
                  <a:gd name="connsiteX0" fmla="*/ 0 w 1271493"/>
                  <a:gd name="connsiteY0" fmla="*/ 0 h 1096115"/>
                  <a:gd name="connsiteX1" fmla="*/ 1271493 w 1271493"/>
                  <a:gd name="connsiteY1" fmla="*/ 0 h 1096115"/>
                  <a:gd name="connsiteX2" fmla="*/ 635746 w 1271493"/>
                  <a:gd name="connsiteY2" fmla="*/ 1096115 h 1096115"/>
                  <a:gd name="connsiteX3" fmla="*/ 0 w 1271493"/>
                  <a:gd name="connsiteY3" fmla="*/ 0 h 1096115"/>
                </a:gdLst>
                <a:ahLst/>
                <a:cxnLst>
                  <a:cxn ang="0">
                    <a:pos x="connsiteX0" y="connsiteY0"/>
                  </a:cxn>
                  <a:cxn ang="0">
                    <a:pos x="connsiteX1" y="connsiteY1"/>
                  </a:cxn>
                  <a:cxn ang="0">
                    <a:pos x="connsiteX2" y="connsiteY2"/>
                  </a:cxn>
                  <a:cxn ang="0">
                    <a:pos x="connsiteX3" y="connsiteY3"/>
                  </a:cxn>
                </a:cxnLst>
                <a:rect l="l" t="t" r="r" b="b"/>
                <a:pathLst>
                  <a:path w="1271493" h="1096115">
                    <a:moveTo>
                      <a:pt x="0" y="0"/>
                    </a:moveTo>
                    <a:lnTo>
                      <a:pt x="1271493" y="0"/>
                    </a:lnTo>
                    <a:lnTo>
                      <a:pt x="635746" y="1096115"/>
                    </a:lnTo>
                    <a:lnTo>
                      <a:pt x="0" y="0"/>
                    </a:lnTo>
                    <a:close/>
                  </a:path>
                </a:pathLst>
              </a:cu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wrap="square" rtlCol="0" anchor="ctr">
                <a:noAutofit/>
              </a:bodyPr>
              <a:lstStyle/>
              <a:p>
                <a:pPr algn="ctr" defTabSz="742367">
                  <a:defRPr/>
                </a:pPr>
                <a:endParaRPr lang="en-IN" sz="1477" kern="0" dirty="0">
                  <a:solidFill>
                    <a:prstClr val="white"/>
                  </a:solidFill>
                  <a:latin typeface="Calibri"/>
                </a:endParaRPr>
              </a:p>
            </p:txBody>
          </p:sp>
          <p:sp>
            <p:nvSpPr>
              <p:cNvPr id="73" name="TextBox 72"/>
              <p:cNvSpPr txBox="1"/>
              <p:nvPr/>
            </p:nvSpPr>
            <p:spPr>
              <a:xfrm>
                <a:off x="5601070" y="2246147"/>
                <a:ext cx="998500" cy="346387"/>
              </a:xfrm>
              <a:prstGeom prst="rect">
                <a:avLst/>
              </a:prstGeom>
              <a:noFill/>
            </p:spPr>
            <p:txBody>
              <a:bodyPr wrap="square" rtlCol="0" anchor="ctr">
                <a:spAutoFit/>
              </a:bodyPr>
              <a:lstStyle/>
              <a:p>
                <a:pPr algn="ctr"/>
                <a:r>
                  <a:rPr lang="en-US" sz="738" b="1" dirty="0">
                    <a:solidFill>
                      <a:schemeClr val="bg1"/>
                    </a:solidFill>
                    <a:effectLst>
                      <a:outerShdw blurRad="38100" dist="38100" dir="2700000" algn="tl">
                        <a:srgbClr val="000000">
                          <a:alpha val="43137"/>
                        </a:srgbClr>
                      </a:outerShdw>
                    </a:effectLst>
                  </a:rPr>
                  <a:t>Memory</a:t>
                </a:r>
              </a:p>
              <a:p>
                <a:pPr algn="ctr"/>
                <a:r>
                  <a:rPr lang="en-US" sz="738" b="1" dirty="0">
                    <a:solidFill>
                      <a:schemeClr val="bg1"/>
                    </a:solidFill>
                    <a:effectLst>
                      <a:outerShdw blurRad="38100" dist="38100" dir="2700000" algn="tl">
                        <a:srgbClr val="000000">
                          <a:alpha val="43137"/>
                        </a:srgbClr>
                      </a:outerShdw>
                    </a:effectLst>
                  </a:rPr>
                  <a:t>3PB DRAM</a:t>
                </a:r>
              </a:p>
            </p:txBody>
          </p:sp>
        </p:gr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220"/>
            <a:stretch/>
          </p:blipFill>
          <p:spPr bwMode="auto">
            <a:xfrm>
              <a:off x="2728117" y="4249101"/>
              <a:ext cx="3687763" cy="401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3253874" y="4262569"/>
              <a:ext cx="2657291" cy="375450"/>
            </a:xfrm>
            <a:prstGeom prst="rect">
              <a:avLst/>
            </a:prstGeom>
            <a:noFill/>
          </p:spPr>
          <p:txBody>
            <a:bodyPr wrap="square" rtlCol="0" anchor="ctr">
              <a:spAutoFit/>
            </a:bodyPr>
            <a:lstStyle/>
            <a:p>
              <a:pPr algn="ctr"/>
              <a:r>
                <a:rPr lang="en-US" sz="1200" b="1" dirty="0">
                  <a:solidFill>
                    <a:schemeClr val="bg1"/>
                  </a:solidFill>
                  <a:effectLst>
                    <a:outerShdw blurRad="38100" dist="38100" dir="2700000" algn="tl">
                      <a:srgbClr val="000000">
                        <a:alpha val="43137"/>
                      </a:srgbClr>
                    </a:outerShdw>
                  </a:effectLst>
                </a:rPr>
                <a:t>Archive</a:t>
              </a:r>
            </a:p>
            <a:p>
              <a:pPr algn="ctr"/>
              <a:r>
                <a:rPr lang="en-US" sz="1200" b="1" dirty="0">
                  <a:solidFill>
                    <a:schemeClr val="bg1"/>
                  </a:solidFill>
                  <a:effectLst>
                    <a:outerShdw blurRad="38100" dist="38100" dir="2700000" algn="tl">
                      <a:srgbClr val="000000">
                        <a:alpha val="43137"/>
                      </a:srgbClr>
                    </a:outerShdw>
                  </a:effectLst>
                </a:rPr>
                <a:t>10EB</a:t>
              </a:r>
            </a:p>
          </p:txBody>
        </p:sp>
      </p:grpSp>
      <p:sp>
        <p:nvSpPr>
          <p:cNvPr id="6" name="Text Placeholder 5"/>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39890744"/>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p:txBody>
          <a:bodyPr/>
          <a:lstStyle/>
          <a:p>
            <a:pPr>
              <a:defRPr/>
            </a:pPr>
            <a:fld id="{AFDDA22C-A9AB-43C8-BA8F-7747265294E4}" type="datetime1">
              <a:rPr lang="en-US"/>
              <a:pPr>
                <a:defRPr/>
              </a:pPr>
              <a:t>1/18/2020</a:t>
            </a:fld>
            <a:endParaRPr lang="en-US" altLang="en-US"/>
          </a:p>
        </p:txBody>
      </p:sp>
      <p:sp>
        <p:nvSpPr>
          <p:cNvPr id="11267" name="Footer Placeholder 4"/>
          <p:cNvSpPr>
            <a:spLocks noGrp="1"/>
          </p:cNvSpPr>
          <p:nvPr>
            <p:ph type="ftr" sz="quarter" idx="11"/>
          </p:nvPr>
        </p:nvSpPr>
        <p:spPr/>
        <p:txBody>
          <a:bodyPr/>
          <a:lstStyle/>
          <a:p>
            <a:pPr>
              <a:defRPr/>
            </a:pPr>
            <a:r>
              <a:rPr lang="en-US" altLang="en-US" smtClean="0"/>
              <a:t>University of Minnesota  </a:t>
            </a:r>
            <a:r>
              <a:rPr lang="en-US" altLang="en-US" u="sng" smtClean="0"/>
              <a:t>D</a:t>
            </a:r>
            <a:r>
              <a:rPr lang="en-US" altLang="en-US" smtClean="0"/>
              <a:t>igital Technology Center  </a:t>
            </a:r>
            <a:r>
              <a:rPr lang="en-US" altLang="en-US" u="sng" smtClean="0"/>
              <a:t>I</a:t>
            </a:r>
            <a:r>
              <a:rPr lang="en-US" altLang="en-US" smtClean="0"/>
              <a:t>ntelligent </a:t>
            </a:r>
            <a:r>
              <a:rPr lang="en-US" altLang="en-US" u="sng" smtClean="0"/>
              <a:t>S</a:t>
            </a:r>
            <a:r>
              <a:rPr lang="en-US" altLang="en-US" smtClean="0"/>
              <a:t>torage </a:t>
            </a:r>
            <a:r>
              <a:rPr lang="en-US" altLang="en-US" u="sng" smtClean="0"/>
              <a:t>C</a:t>
            </a:r>
            <a:r>
              <a:rPr lang="en-US" altLang="en-US" smtClean="0"/>
              <a:t>onsortium</a:t>
            </a:r>
            <a:endParaRPr lang="en-US" altLang="en-US" i="1" smtClean="0"/>
          </a:p>
        </p:txBody>
      </p:sp>
      <p:sp>
        <p:nvSpPr>
          <p:cNvPr id="11268" name="Slide Number Placeholder 5"/>
          <p:cNvSpPr>
            <a:spLocks noGrp="1"/>
          </p:cNvSpPr>
          <p:nvPr>
            <p:ph type="sldNum" sz="quarter" idx="12"/>
          </p:nvPr>
        </p:nvSpPr>
        <p:spPr/>
        <p:txBody>
          <a:bodyPr/>
          <a:lstStyle/>
          <a:p>
            <a:pPr>
              <a:defRPr/>
            </a:pPr>
            <a:fld id="{E71E41A2-C06A-4729-ACBE-0E9497AC847C}" type="slidenum">
              <a:rPr lang="en-US" altLang="en-US"/>
              <a:pPr>
                <a:defRPr/>
              </a:pPr>
              <a:t>29</a:t>
            </a:fld>
            <a:endParaRPr lang="en-US" altLang="en-US"/>
          </a:p>
        </p:txBody>
      </p:sp>
      <p:sp>
        <p:nvSpPr>
          <p:cNvPr id="19461" name="Rectangle 2"/>
          <p:cNvSpPr>
            <a:spLocks noGrp="1" noChangeArrowheads="1"/>
          </p:cNvSpPr>
          <p:nvPr>
            <p:ph type="title"/>
          </p:nvPr>
        </p:nvSpPr>
        <p:spPr>
          <a:xfrm>
            <a:off x="457200" y="274638"/>
            <a:ext cx="7696200" cy="1143000"/>
          </a:xfrm>
        </p:spPr>
        <p:txBody>
          <a:bodyPr/>
          <a:lstStyle/>
          <a:p>
            <a:pPr eaLnBrk="1" hangingPunct="1"/>
            <a:r>
              <a:rPr lang="en-US" sz="3600" dirty="0" smtClean="0"/>
              <a:t>Challenges in the New Environment</a:t>
            </a:r>
          </a:p>
        </p:txBody>
      </p:sp>
      <p:sp>
        <p:nvSpPr>
          <p:cNvPr id="11270" name="Rectangle 3"/>
          <p:cNvSpPr>
            <a:spLocks noGrp="1" noChangeArrowheads="1"/>
          </p:cNvSpPr>
          <p:nvPr>
            <p:ph type="body" idx="1"/>
          </p:nvPr>
        </p:nvSpPr>
        <p:spPr>
          <a:xfrm>
            <a:off x="914400" y="1447800"/>
            <a:ext cx="7848600" cy="4876800"/>
          </a:xfrm>
        </p:spPr>
        <p:txBody>
          <a:bodyPr rtlCol="0">
            <a:normAutofit fontScale="92500" lnSpcReduction="20000"/>
          </a:bodyPr>
          <a:lstStyle/>
          <a:p>
            <a:pPr eaLnBrk="1" fontAlgn="auto" hangingPunct="1">
              <a:spcAft>
                <a:spcPts val="0"/>
              </a:spcAft>
              <a:defRPr/>
            </a:pPr>
            <a:r>
              <a:rPr lang="en-US" dirty="0" smtClean="0"/>
              <a:t>Network is no longer just </a:t>
            </a:r>
            <a:r>
              <a:rPr lang="en-US" dirty="0" smtClean="0">
                <a:solidFill>
                  <a:srgbClr val="FF0000"/>
                </a:solidFill>
              </a:rPr>
              <a:t>end-to-end</a:t>
            </a:r>
          </a:p>
          <a:p>
            <a:pPr eaLnBrk="1" fontAlgn="auto" hangingPunct="1">
              <a:spcAft>
                <a:spcPts val="0"/>
              </a:spcAft>
              <a:defRPr/>
            </a:pPr>
            <a:r>
              <a:rPr lang="en-US" dirty="0" smtClean="0"/>
              <a:t>Data is no longer just </a:t>
            </a:r>
            <a:r>
              <a:rPr lang="en-US" dirty="0" smtClean="0">
                <a:solidFill>
                  <a:srgbClr val="FF0000"/>
                </a:solidFill>
              </a:rPr>
              <a:t>structured</a:t>
            </a:r>
          </a:p>
          <a:p>
            <a:pPr eaLnBrk="1" fontAlgn="auto" hangingPunct="1">
              <a:spcAft>
                <a:spcPts val="0"/>
              </a:spcAft>
              <a:defRPr/>
            </a:pPr>
            <a:r>
              <a:rPr lang="en-US" dirty="0" smtClean="0"/>
              <a:t>Drowning in Data; Loss in Internet</a:t>
            </a:r>
          </a:p>
          <a:p>
            <a:pPr eaLnBrk="1" fontAlgn="auto" hangingPunct="1">
              <a:spcAft>
                <a:spcPts val="0"/>
              </a:spcAft>
              <a:defRPr/>
            </a:pPr>
            <a:r>
              <a:rPr lang="en-US" dirty="0" smtClean="0"/>
              <a:t>A New Internet Architecture Is Required</a:t>
            </a:r>
          </a:p>
          <a:p>
            <a:pPr eaLnBrk="1" fontAlgn="auto" hangingPunct="1">
              <a:spcAft>
                <a:spcPts val="0"/>
              </a:spcAft>
              <a:defRPr/>
            </a:pPr>
            <a:r>
              <a:rPr lang="en-US" dirty="0" smtClean="0">
                <a:solidFill>
                  <a:srgbClr val="FF0000"/>
                </a:solidFill>
              </a:rPr>
              <a:t>Data -&gt; Information -&gt; Knowledge</a:t>
            </a:r>
          </a:p>
          <a:p>
            <a:pPr eaLnBrk="1" fontAlgn="auto" hangingPunct="1">
              <a:spcAft>
                <a:spcPts val="0"/>
              </a:spcAft>
              <a:defRPr/>
            </a:pPr>
            <a:r>
              <a:rPr lang="en-US" dirty="0" smtClean="0"/>
              <a:t>Data/Network Security</a:t>
            </a:r>
          </a:p>
          <a:p>
            <a:pPr eaLnBrk="1" fontAlgn="auto" hangingPunct="1">
              <a:spcAft>
                <a:spcPts val="0"/>
              </a:spcAft>
              <a:defRPr/>
            </a:pPr>
            <a:r>
              <a:rPr lang="en-US" dirty="0" smtClean="0"/>
              <a:t>Data/Information Privacy</a:t>
            </a:r>
          </a:p>
          <a:p>
            <a:pPr eaLnBrk="1" fontAlgn="auto" hangingPunct="1">
              <a:spcAft>
                <a:spcPts val="0"/>
              </a:spcAft>
              <a:defRPr/>
            </a:pPr>
            <a:r>
              <a:rPr lang="en-US" dirty="0" smtClean="0">
                <a:solidFill>
                  <a:srgbClr val="FF0000"/>
                </a:solidFill>
              </a:rPr>
              <a:t>Long-Term Data Preservation</a:t>
            </a:r>
          </a:p>
          <a:p>
            <a:pPr eaLnBrk="1" fontAlgn="auto" hangingPunct="1">
              <a:spcAft>
                <a:spcPts val="0"/>
              </a:spcAft>
              <a:defRPr/>
            </a:pPr>
            <a:r>
              <a:rPr lang="en-US" dirty="0" smtClean="0">
                <a:solidFill>
                  <a:srgbClr val="FF0000"/>
                </a:solidFill>
              </a:rPr>
              <a:t>Scalability (Internet, cloud storage and </a:t>
            </a:r>
            <a:r>
              <a:rPr lang="en-US" dirty="0" err="1" smtClean="0">
                <a:solidFill>
                  <a:srgbClr val="FF0000"/>
                </a:solidFill>
              </a:rPr>
              <a:t>exascale</a:t>
            </a:r>
            <a:r>
              <a:rPr lang="en-US" dirty="0" smtClean="0">
                <a:solidFill>
                  <a:srgbClr val="FF0000"/>
                </a:solidFill>
              </a:rPr>
              <a:t> computing)</a:t>
            </a:r>
          </a:p>
          <a:p>
            <a:pPr eaLnBrk="1" fontAlgn="auto" hangingPunct="1">
              <a:spcAft>
                <a:spcPts val="0"/>
              </a:spcAft>
              <a:defRPr/>
            </a:pPr>
            <a:endParaRPr lang="en-US" dirty="0" smtClean="0">
              <a:solidFill>
                <a:srgbClr val="FFFFCC"/>
              </a:solidFill>
            </a:endParaRPr>
          </a:p>
          <a:p>
            <a:pPr eaLnBrk="1" fontAlgn="auto" hangingPunct="1">
              <a:spcAft>
                <a:spcPts val="0"/>
              </a:spcAft>
              <a:defRPr/>
            </a:pPr>
            <a:endParaRPr lang="en-US" dirty="0" smtClean="0">
              <a:solidFill>
                <a:srgbClr val="FFFFCC"/>
              </a:solidFill>
            </a:endParaRPr>
          </a:p>
          <a:p>
            <a:pPr eaLnBrk="1" fontAlgn="auto" hangingPunct="1">
              <a:spcAft>
                <a:spcPts val="0"/>
              </a:spcAft>
              <a:defRPr/>
            </a:pPr>
            <a:endParaRPr lang="en-US" dirty="0" smtClean="0">
              <a:solidFill>
                <a:srgbClr val="FFFF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8153400" cy="1143000"/>
          </a:xfrm>
        </p:spPr>
        <p:txBody>
          <a:bodyPr/>
          <a:lstStyle/>
          <a:p>
            <a:r>
              <a:rPr lang="en-US" dirty="0" smtClean="0"/>
              <a:t>Research Subjects Covered</a:t>
            </a:r>
          </a:p>
        </p:txBody>
      </p:sp>
      <p:sp>
        <p:nvSpPr>
          <p:cNvPr id="6147" name="Rectangle 3"/>
          <p:cNvSpPr>
            <a:spLocks noGrp="1" noChangeArrowheads="1"/>
          </p:cNvSpPr>
          <p:nvPr>
            <p:ph type="body" idx="1"/>
          </p:nvPr>
        </p:nvSpPr>
        <p:spPr>
          <a:xfrm>
            <a:off x="304800" y="1219200"/>
            <a:ext cx="8382000" cy="4906963"/>
          </a:xfrm>
        </p:spPr>
        <p:txBody>
          <a:bodyPr/>
          <a:lstStyle/>
          <a:p>
            <a:r>
              <a:rPr lang="en-US" dirty="0" smtClean="0"/>
              <a:t>Storage Technologies: Non-Volatile Memory (NVRAM), Solid State Drive (SSD), Shingled Magnetic Drive (SMR), Interlaced Magnetic Drive (IMR), Kinetic Drive, Object-Oriented Storage, and Tape Drive</a:t>
            </a:r>
          </a:p>
          <a:p>
            <a:r>
              <a:rPr lang="en-US" dirty="0" smtClean="0"/>
              <a:t>Storage Systems: Key-Value Store, Tiered Storage, Software-Defined Storage, and Cloud Storage</a:t>
            </a:r>
          </a:p>
          <a:p>
            <a:pPr>
              <a:buFont typeface="Monotype Sorts" pitchFamily="2" charset="2"/>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153400" cy="792162"/>
          </a:xfrm>
        </p:spPr>
        <p:txBody>
          <a:bodyPr/>
          <a:lstStyle/>
          <a:p>
            <a:pPr eaLnBrk="1" hangingPunct="1"/>
            <a:r>
              <a:rPr lang="en-US" dirty="0" smtClean="0"/>
              <a:t>      More Challenges</a:t>
            </a:r>
          </a:p>
        </p:txBody>
      </p:sp>
      <p:sp>
        <p:nvSpPr>
          <p:cNvPr id="13315" name="Content Placeholder 2"/>
          <p:cNvSpPr>
            <a:spLocks noGrp="1"/>
          </p:cNvSpPr>
          <p:nvPr>
            <p:ph idx="1"/>
          </p:nvPr>
        </p:nvSpPr>
        <p:spPr>
          <a:xfrm>
            <a:off x="914400" y="1143000"/>
            <a:ext cx="7848600" cy="4953000"/>
          </a:xfrm>
        </p:spPr>
        <p:txBody>
          <a:bodyPr rtlCol="0">
            <a:normAutofit fontScale="92500" lnSpcReduction="20000"/>
          </a:bodyPr>
          <a:lstStyle/>
          <a:p>
            <a:pPr eaLnBrk="1" fontAlgn="auto" hangingPunct="1">
              <a:spcAft>
                <a:spcPts val="0"/>
              </a:spcAft>
              <a:defRPr/>
            </a:pPr>
            <a:r>
              <a:rPr lang="en-US" dirty="0" smtClean="0"/>
              <a:t>How to model dynamically changed data relationship?</a:t>
            </a:r>
          </a:p>
          <a:p>
            <a:pPr lvl="1" eaLnBrk="1" fontAlgn="auto" hangingPunct="1">
              <a:spcAft>
                <a:spcPts val="0"/>
              </a:spcAft>
              <a:defRPr/>
            </a:pPr>
            <a:r>
              <a:rPr lang="en-US" dirty="0" smtClean="0"/>
              <a:t>Relationship can be changed by an event</a:t>
            </a:r>
          </a:p>
          <a:p>
            <a:pPr lvl="1" eaLnBrk="1" fontAlgn="auto" hangingPunct="1">
              <a:spcAft>
                <a:spcPts val="0"/>
              </a:spcAft>
              <a:defRPr/>
            </a:pPr>
            <a:r>
              <a:rPr lang="en-US" dirty="0" smtClean="0"/>
              <a:t>Relationship can be changed by situations</a:t>
            </a:r>
          </a:p>
          <a:p>
            <a:pPr lvl="1" eaLnBrk="1" fontAlgn="auto" hangingPunct="1">
              <a:spcAft>
                <a:spcPts val="0"/>
              </a:spcAft>
              <a:defRPr/>
            </a:pPr>
            <a:r>
              <a:rPr lang="en-US" dirty="0" smtClean="0"/>
              <a:t>Relationship can be changed by interests</a:t>
            </a:r>
          </a:p>
          <a:p>
            <a:pPr eaLnBrk="1" fontAlgn="auto" hangingPunct="1">
              <a:spcAft>
                <a:spcPts val="0"/>
              </a:spcAft>
              <a:defRPr/>
            </a:pPr>
            <a:r>
              <a:rPr lang="en-US" dirty="0" smtClean="0"/>
              <a:t>How to make network to be situational-aware?</a:t>
            </a:r>
          </a:p>
          <a:p>
            <a:pPr eaLnBrk="1" fontAlgn="auto" hangingPunct="1">
              <a:spcAft>
                <a:spcPts val="0"/>
              </a:spcAft>
              <a:defRPr/>
            </a:pPr>
            <a:r>
              <a:rPr lang="en-US" dirty="0" smtClean="0"/>
              <a:t>How to integrate data delivery with dynamically changed situations/interests/events?</a:t>
            </a:r>
          </a:p>
          <a:p>
            <a:pPr eaLnBrk="1" fontAlgn="auto" hangingPunct="1">
              <a:spcAft>
                <a:spcPts val="0"/>
              </a:spcAft>
              <a:defRPr/>
            </a:pPr>
            <a:r>
              <a:rPr lang="en-US" dirty="0" smtClean="0"/>
              <a:t>How to decide data to be sent (to whom?), to be stored (for how long?) and to be dropped?</a:t>
            </a:r>
          </a:p>
          <a:p>
            <a:pPr lvl="1" eaLnBrk="1" fontAlgn="auto" hangingPunct="1">
              <a:spcAft>
                <a:spcPts val="0"/>
              </a:spcAft>
              <a:defRPr/>
            </a:pPr>
            <a:endParaRPr lang="en-US" dirty="0" smtClean="0"/>
          </a:p>
        </p:txBody>
      </p:sp>
      <p:sp>
        <p:nvSpPr>
          <p:cNvPr id="13316" name="Date Placeholder 3"/>
          <p:cNvSpPr>
            <a:spLocks noGrp="1"/>
          </p:cNvSpPr>
          <p:nvPr>
            <p:ph type="dt" sz="quarter" idx="10"/>
          </p:nvPr>
        </p:nvSpPr>
        <p:spPr/>
        <p:txBody>
          <a:bodyPr/>
          <a:lstStyle/>
          <a:p>
            <a:pPr>
              <a:defRPr/>
            </a:pPr>
            <a:fld id="{8326F0ED-A74C-4429-9090-79F699BCF417}" type="datetime1">
              <a:rPr lang="en-US"/>
              <a:pPr>
                <a:defRPr/>
              </a:pPr>
              <a:t>1/18/2020</a:t>
            </a:fld>
            <a:endParaRPr lang="en-US" altLang="en-US"/>
          </a:p>
        </p:txBody>
      </p:sp>
      <p:sp>
        <p:nvSpPr>
          <p:cNvPr id="13317" name="Footer Placeholder 4"/>
          <p:cNvSpPr>
            <a:spLocks noGrp="1"/>
          </p:cNvSpPr>
          <p:nvPr>
            <p:ph type="ftr" sz="quarter" idx="11"/>
          </p:nvPr>
        </p:nvSpPr>
        <p:spPr/>
        <p:txBody>
          <a:bodyPr/>
          <a:lstStyle/>
          <a:p>
            <a:pPr>
              <a:defRPr/>
            </a:pPr>
            <a:endParaRPr lang="en-US" altLang="en-US" i="1" dirty="0" smtClean="0"/>
          </a:p>
        </p:txBody>
      </p:sp>
      <p:sp>
        <p:nvSpPr>
          <p:cNvPr id="13318" name="Slide Number Placeholder 5"/>
          <p:cNvSpPr>
            <a:spLocks noGrp="1"/>
          </p:cNvSpPr>
          <p:nvPr>
            <p:ph type="sldNum" sz="quarter" idx="12"/>
          </p:nvPr>
        </p:nvSpPr>
        <p:spPr/>
        <p:txBody>
          <a:bodyPr/>
          <a:lstStyle/>
          <a:p>
            <a:pPr>
              <a:defRPr/>
            </a:pPr>
            <a:fld id="{0ABB64AF-2B8C-447F-80F1-9052AA2CEDE3}" type="slidenum">
              <a:rPr lang="en-US" altLang="en-US"/>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p:txBody>
          <a:bodyPr/>
          <a:lstStyle/>
          <a:p>
            <a:pPr>
              <a:defRPr/>
            </a:pPr>
            <a:fld id="{E0B6B615-8454-47B0-BA1A-9D259A01941C}" type="datetime1">
              <a:rPr lang="en-US"/>
              <a:pPr>
                <a:defRPr/>
              </a:pPr>
              <a:t>1/18/2020</a:t>
            </a:fld>
            <a:endParaRPr lang="en-US" altLang="en-US"/>
          </a:p>
        </p:txBody>
      </p:sp>
      <p:sp>
        <p:nvSpPr>
          <p:cNvPr id="23555" name="Footer Placeholder 4"/>
          <p:cNvSpPr>
            <a:spLocks noGrp="1"/>
          </p:cNvSpPr>
          <p:nvPr>
            <p:ph type="ftr" sz="quarter" idx="11"/>
          </p:nvPr>
        </p:nvSpPr>
        <p:spPr/>
        <p:txBody>
          <a:bodyPr/>
          <a:lstStyle/>
          <a:p>
            <a:pPr>
              <a:defRPr/>
            </a:pPr>
            <a:endParaRPr lang="en-US" altLang="en-US" i="1" dirty="0" smtClean="0"/>
          </a:p>
        </p:txBody>
      </p:sp>
      <p:sp>
        <p:nvSpPr>
          <p:cNvPr id="23556" name="Slide Number Placeholder 5"/>
          <p:cNvSpPr>
            <a:spLocks noGrp="1"/>
          </p:cNvSpPr>
          <p:nvPr>
            <p:ph type="sldNum" sz="quarter" idx="12"/>
          </p:nvPr>
        </p:nvSpPr>
        <p:spPr/>
        <p:txBody>
          <a:bodyPr/>
          <a:lstStyle/>
          <a:p>
            <a:pPr>
              <a:defRPr/>
            </a:pPr>
            <a:fld id="{DC82C1FF-10C5-4B6B-849E-20D8B651C4D4}" type="slidenum">
              <a:rPr lang="en-US" altLang="en-US"/>
              <a:pPr>
                <a:defRPr/>
              </a:pPr>
              <a:t>31</a:t>
            </a:fld>
            <a:endParaRPr lang="en-US" altLang="en-US"/>
          </a:p>
        </p:txBody>
      </p:sp>
      <p:sp>
        <p:nvSpPr>
          <p:cNvPr id="25605" name="Rectangle 2"/>
          <p:cNvSpPr>
            <a:spLocks noChangeArrowheads="1"/>
          </p:cNvSpPr>
          <p:nvPr/>
        </p:nvSpPr>
        <p:spPr bwMode="auto">
          <a:xfrm>
            <a:off x="2438400" y="4997450"/>
            <a:ext cx="2057400" cy="6858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Blocks</a:t>
            </a:r>
          </a:p>
        </p:txBody>
      </p:sp>
      <p:sp>
        <p:nvSpPr>
          <p:cNvPr id="25606" name="Rectangle 3"/>
          <p:cNvSpPr>
            <a:spLocks noChangeArrowheads="1"/>
          </p:cNvSpPr>
          <p:nvPr/>
        </p:nvSpPr>
        <p:spPr bwMode="auto">
          <a:xfrm>
            <a:off x="2438400" y="4246563"/>
            <a:ext cx="2057400" cy="6858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Files</a:t>
            </a:r>
          </a:p>
        </p:txBody>
      </p:sp>
      <p:sp>
        <p:nvSpPr>
          <p:cNvPr id="25607" name="Rectangle 4"/>
          <p:cNvSpPr>
            <a:spLocks noChangeArrowheads="1"/>
          </p:cNvSpPr>
          <p:nvPr/>
        </p:nvSpPr>
        <p:spPr bwMode="auto">
          <a:xfrm>
            <a:off x="2438400" y="3508375"/>
            <a:ext cx="2057400" cy="685800"/>
          </a:xfrm>
          <a:prstGeom prst="rect">
            <a:avLst/>
          </a:prstGeom>
          <a:solidFill>
            <a:srgbClr val="FF66CC"/>
          </a:solidFill>
          <a:ln w="9525">
            <a:solidFill>
              <a:schemeClr val="tx1"/>
            </a:solidFill>
            <a:miter lim="800000"/>
            <a:headEnd/>
            <a:tailEnd/>
          </a:ln>
        </p:spPr>
        <p:txBody>
          <a:bodyPr wrap="none" anchor="ctr"/>
          <a:lstStyle/>
          <a:p>
            <a:pPr algn="ctr"/>
            <a:r>
              <a:rPr lang="en-US" b="1">
                <a:latin typeface="Calibri" pitchFamily="34" charset="0"/>
              </a:rPr>
              <a:t>Objects</a:t>
            </a:r>
          </a:p>
        </p:txBody>
      </p:sp>
      <p:sp>
        <p:nvSpPr>
          <p:cNvPr id="25608" name="Rectangle 5"/>
          <p:cNvSpPr>
            <a:spLocks noChangeArrowheads="1"/>
          </p:cNvSpPr>
          <p:nvPr/>
        </p:nvSpPr>
        <p:spPr bwMode="auto">
          <a:xfrm>
            <a:off x="2438400" y="2774950"/>
            <a:ext cx="2057400" cy="6858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Information</a:t>
            </a:r>
          </a:p>
        </p:txBody>
      </p:sp>
      <p:sp>
        <p:nvSpPr>
          <p:cNvPr id="25609" name="Rectangle 6"/>
          <p:cNvSpPr>
            <a:spLocks noChangeArrowheads="1"/>
          </p:cNvSpPr>
          <p:nvPr/>
        </p:nvSpPr>
        <p:spPr bwMode="auto">
          <a:xfrm>
            <a:off x="2438400" y="2025650"/>
            <a:ext cx="2057400" cy="6858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Knowledge</a:t>
            </a:r>
          </a:p>
        </p:txBody>
      </p:sp>
      <p:sp>
        <p:nvSpPr>
          <p:cNvPr id="25610" name="Line 7"/>
          <p:cNvSpPr>
            <a:spLocks noChangeShapeType="1"/>
          </p:cNvSpPr>
          <p:nvPr/>
        </p:nvSpPr>
        <p:spPr bwMode="auto">
          <a:xfrm>
            <a:off x="2438400" y="4997450"/>
            <a:ext cx="1828800" cy="0"/>
          </a:xfrm>
          <a:prstGeom prst="line">
            <a:avLst/>
          </a:prstGeom>
          <a:noFill/>
          <a:ln w="9525">
            <a:solidFill>
              <a:schemeClr val="tx1"/>
            </a:solidFill>
            <a:round/>
            <a:headEnd/>
            <a:tailEnd/>
          </a:ln>
        </p:spPr>
        <p:txBody>
          <a:bodyPr/>
          <a:lstStyle/>
          <a:p>
            <a:endParaRPr lang="en-US"/>
          </a:p>
        </p:txBody>
      </p:sp>
      <p:sp>
        <p:nvSpPr>
          <p:cNvPr id="25611" name="Line 8"/>
          <p:cNvSpPr>
            <a:spLocks noChangeShapeType="1"/>
          </p:cNvSpPr>
          <p:nvPr/>
        </p:nvSpPr>
        <p:spPr bwMode="auto">
          <a:xfrm>
            <a:off x="76200" y="4997450"/>
            <a:ext cx="4648200" cy="0"/>
          </a:xfrm>
          <a:prstGeom prst="line">
            <a:avLst/>
          </a:prstGeom>
          <a:noFill/>
          <a:ln w="9525">
            <a:solidFill>
              <a:srgbClr val="FFFF00"/>
            </a:solidFill>
            <a:prstDash val="dash"/>
            <a:round/>
            <a:headEnd/>
            <a:tailEnd/>
          </a:ln>
        </p:spPr>
        <p:txBody>
          <a:bodyPr/>
          <a:lstStyle/>
          <a:p>
            <a:endParaRPr lang="en-US"/>
          </a:p>
        </p:txBody>
      </p:sp>
      <p:sp>
        <p:nvSpPr>
          <p:cNvPr id="25612" name="Line 9"/>
          <p:cNvSpPr>
            <a:spLocks noChangeShapeType="1"/>
          </p:cNvSpPr>
          <p:nvPr/>
        </p:nvSpPr>
        <p:spPr bwMode="auto">
          <a:xfrm>
            <a:off x="2667000" y="4997450"/>
            <a:ext cx="1828800" cy="0"/>
          </a:xfrm>
          <a:prstGeom prst="line">
            <a:avLst/>
          </a:prstGeom>
          <a:noFill/>
          <a:ln w="9525">
            <a:solidFill>
              <a:schemeClr val="tx1"/>
            </a:solidFill>
            <a:round/>
            <a:headEnd/>
            <a:tailEnd/>
          </a:ln>
        </p:spPr>
        <p:txBody>
          <a:bodyPr/>
          <a:lstStyle/>
          <a:p>
            <a:endParaRPr lang="en-US"/>
          </a:p>
        </p:txBody>
      </p:sp>
      <p:sp>
        <p:nvSpPr>
          <p:cNvPr id="25613" name="Text Box 10"/>
          <p:cNvSpPr txBox="1">
            <a:spLocks noChangeArrowheads="1"/>
          </p:cNvSpPr>
          <p:nvPr/>
        </p:nvSpPr>
        <p:spPr bwMode="auto">
          <a:xfrm>
            <a:off x="4800600" y="5029200"/>
            <a:ext cx="2819400" cy="915988"/>
          </a:xfrm>
          <a:prstGeom prst="rect">
            <a:avLst/>
          </a:prstGeom>
          <a:noFill/>
          <a:ln w="9525">
            <a:noFill/>
            <a:miter lim="800000"/>
            <a:headEnd/>
            <a:tailEnd/>
          </a:ln>
        </p:spPr>
        <p:txBody>
          <a:bodyPr>
            <a:spAutoFit/>
          </a:bodyPr>
          <a:lstStyle/>
          <a:p>
            <a:pPr>
              <a:spcBef>
                <a:spcPct val="50000"/>
              </a:spcBef>
            </a:pPr>
            <a:r>
              <a:rPr lang="en-US">
                <a:latin typeface="Calibri" pitchFamily="34" charset="0"/>
                <a:sym typeface="Wingdings" pitchFamily="2" charset="2"/>
              </a:rPr>
              <a:t> </a:t>
            </a:r>
            <a:r>
              <a:rPr lang="en-US">
                <a:latin typeface="Calibri" pitchFamily="34" charset="0"/>
              </a:rPr>
              <a:t>Traditional storage device view - </a:t>
            </a:r>
            <a:r>
              <a:rPr lang="en-US">
                <a:latin typeface="Calibri" pitchFamily="34" charset="0"/>
                <a:sym typeface="Wingdings" pitchFamily="2" charset="2"/>
              </a:rPr>
              <a:t>raw bits, no associated semantics.</a:t>
            </a:r>
            <a:endParaRPr lang="en-US">
              <a:latin typeface="Calibri" pitchFamily="34" charset="0"/>
            </a:endParaRPr>
          </a:p>
        </p:txBody>
      </p:sp>
      <p:sp>
        <p:nvSpPr>
          <p:cNvPr id="25614" name="Text Box 11"/>
          <p:cNvSpPr txBox="1">
            <a:spLocks noChangeArrowheads="1"/>
          </p:cNvSpPr>
          <p:nvPr/>
        </p:nvSpPr>
        <p:spPr bwMode="auto">
          <a:xfrm>
            <a:off x="4724400" y="3581400"/>
            <a:ext cx="4114800" cy="641350"/>
          </a:xfrm>
          <a:prstGeom prst="rect">
            <a:avLst/>
          </a:prstGeom>
          <a:noFill/>
          <a:ln w="9525">
            <a:noFill/>
            <a:miter lim="800000"/>
            <a:headEnd/>
            <a:tailEnd/>
          </a:ln>
        </p:spPr>
        <p:txBody>
          <a:bodyPr>
            <a:spAutoFit/>
          </a:bodyPr>
          <a:lstStyle/>
          <a:p>
            <a:pPr>
              <a:spcBef>
                <a:spcPct val="50000"/>
              </a:spcBef>
            </a:pPr>
            <a:r>
              <a:rPr lang="en-US">
                <a:latin typeface="Calibri" pitchFamily="34" charset="0"/>
                <a:sym typeface="Wingdings" pitchFamily="2" charset="2"/>
              </a:rPr>
              <a:t> </a:t>
            </a:r>
            <a:r>
              <a:rPr lang="en-US">
                <a:latin typeface="Calibri" pitchFamily="34" charset="0"/>
              </a:rPr>
              <a:t>Extended attributes augmented view </a:t>
            </a:r>
            <a:r>
              <a:rPr lang="en-US">
                <a:latin typeface="Calibri" pitchFamily="34" charset="0"/>
                <a:sym typeface="Wingdings" pitchFamily="2" charset="2"/>
              </a:rPr>
              <a:t>high level semantics associated.</a:t>
            </a:r>
            <a:endParaRPr lang="en-US">
              <a:latin typeface="Calibri" pitchFamily="34" charset="0"/>
            </a:endParaRPr>
          </a:p>
        </p:txBody>
      </p:sp>
      <p:sp>
        <p:nvSpPr>
          <p:cNvPr id="25615" name="Line 12"/>
          <p:cNvSpPr>
            <a:spLocks noChangeShapeType="1"/>
          </p:cNvSpPr>
          <p:nvPr/>
        </p:nvSpPr>
        <p:spPr bwMode="auto">
          <a:xfrm>
            <a:off x="2209800" y="3505200"/>
            <a:ext cx="6934200" cy="0"/>
          </a:xfrm>
          <a:prstGeom prst="line">
            <a:avLst/>
          </a:prstGeom>
          <a:noFill/>
          <a:ln w="9525">
            <a:solidFill>
              <a:srgbClr val="FF0000"/>
            </a:solidFill>
            <a:prstDash val="dash"/>
            <a:round/>
            <a:headEnd/>
            <a:tailEnd/>
          </a:ln>
        </p:spPr>
        <p:txBody>
          <a:bodyPr/>
          <a:lstStyle/>
          <a:p>
            <a:endParaRPr lang="en-US"/>
          </a:p>
        </p:txBody>
      </p:sp>
      <p:grpSp>
        <p:nvGrpSpPr>
          <p:cNvPr id="2" name="Group 13"/>
          <p:cNvGrpSpPr>
            <a:grpSpLocks/>
          </p:cNvGrpSpPr>
          <p:nvPr/>
        </p:nvGrpSpPr>
        <p:grpSpPr bwMode="auto">
          <a:xfrm>
            <a:off x="4724400" y="2025650"/>
            <a:ext cx="1905000" cy="1295400"/>
            <a:chOff x="2976" y="1104"/>
            <a:chExt cx="1200" cy="816"/>
          </a:xfrm>
        </p:grpSpPr>
        <p:sp>
          <p:nvSpPr>
            <p:cNvPr id="25621" name="Text Box 14"/>
            <p:cNvSpPr txBox="1">
              <a:spLocks noChangeArrowheads="1"/>
            </p:cNvSpPr>
            <p:nvPr/>
          </p:nvSpPr>
          <p:spPr bwMode="auto">
            <a:xfrm>
              <a:off x="3168" y="1104"/>
              <a:ext cx="1008" cy="577"/>
            </a:xfrm>
            <a:prstGeom prst="rect">
              <a:avLst/>
            </a:prstGeom>
            <a:noFill/>
            <a:ln w="9525">
              <a:noFill/>
              <a:miter lim="800000"/>
              <a:headEnd/>
              <a:tailEnd/>
            </a:ln>
          </p:spPr>
          <p:txBody>
            <a:bodyPr>
              <a:spAutoFit/>
            </a:bodyPr>
            <a:lstStyle/>
            <a:p>
              <a:pPr>
                <a:spcBef>
                  <a:spcPct val="50000"/>
                </a:spcBef>
              </a:pPr>
              <a:r>
                <a:rPr lang="en-US">
                  <a:latin typeface="Calibri" pitchFamily="34" charset="0"/>
                </a:rPr>
                <a:t>Captured in the attributes of an object</a:t>
              </a:r>
            </a:p>
          </p:txBody>
        </p:sp>
        <p:sp>
          <p:nvSpPr>
            <p:cNvPr id="25622" name="AutoShape 15"/>
            <p:cNvSpPr>
              <a:spLocks/>
            </p:cNvSpPr>
            <p:nvPr/>
          </p:nvSpPr>
          <p:spPr bwMode="auto">
            <a:xfrm>
              <a:off x="2976" y="1152"/>
              <a:ext cx="192" cy="768"/>
            </a:xfrm>
            <a:prstGeom prst="rightBrace">
              <a:avLst>
                <a:gd name="adj1" fmla="val 33333"/>
                <a:gd name="adj2" fmla="val 50000"/>
              </a:avLst>
            </a:prstGeom>
            <a:noFill/>
            <a:ln w="9525">
              <a:solidFill>
                <a:schemeClr val="tx1"/>
              </a:solidFill>
              <a:round/>
              <a:headEnd/>
              <a:tailEnd/>
            </a:ln>
          </p:spPr>
          <p:txBody>
            <a:bodyPr wrap="none" anchor="ctr"/>
            <a:lstStyle/>
            <a:p>
              <a:endParaRPr lang="en-US">
                <a:latin typeface="Calibri" pitchFamily="34" charset="0"/>
              </a:endParaRPr>
            </a:p>
          </p:txBody>
        </p:sp>
      </p:grpSp>
      <p:sp>
        <p:nvSpPr>
          <p:cNvPr id="25617" name="Text Box 16"/>
          <p:cNvSpPr txBox="1">
            <a:spLocks noChangeArrowheads="1"/>
          </p:cNvSpPr>
          <p:nvPr/>
        </p:nvSpPr>
        <p:spPr bwMode="auto">
          <a:xfrm>
            <a:off x="6934200" y="1554163"/>
            <a:ext cx="2209800" cy="1465262"/>
          </a:xfrm>
          <a:prstGeom prst="rect">
            <a:avLst/>
          </a:prstGeom>
          <a:noFill/>
          <a:ln w="9525">
            <a:noFill/>
            <a:miter lim="800000"/>
            <a:headEnd/>
            <a:tailEnd/>
          </a:ln>
        </p:spPr>
        <p:txBody>
          <a:bodyPr>
            <a:spAutoFit/>
          </a:bodyPr>
          <a:lstStyle/>
          <a:p>
            <a:pPr>
              <a:spcBef>
                <a:spcPct val="50000"/>
              </a:spcBef>
            </a:pPr>
            <a:r>
              <a:rPr lang="en-US">
                <a:latin typeface="Calibri" pitchFamily="34" charset="0"/>
              </a:rPr>
              <a:t>Exploited to store and retrieve data more efficiently with Indexing/Search capability</a:t>
            </a:r>
          </a:p>
        </p:txBody>
      </p:sp>
      <p:sp>
        <p:nvSpPr>
          <p:cNvPr id="25618" name="Line 17"/>
          <p:cNvSpPr>
            <a:spLocks noChangeShapeType="1"/>
          </p:cNvSpPr>
          <p:nvPr/>
        </p:nvSpPr>
        <p:spPr bwMode="auto">
          <a:xfrm>
            <a:off x="6553200" y="2482850"/>
            <a:ext cx="381000" cy="0"/>
          </a:xfrm>
          <a:prstGeom prst="line">
            <a:avLst/>
          </a:prstGeom>
          <a:noFill/>
          <a:ln w="9525">
            <a:solidFill>
              <a:schemeClr val="tx1"/>
            </a:solidFill>
            <a:round/>
            <a:headEnd/>
            <a:tailEnd type="triangle" w="med" len="med"/>
          </a:ln>
        </p:spPr>
        <p:txBody>
          <a:bodyPr/>
          <a:lstStyle/>
          <a:p>
            <a:endParaRPr lang="en-US"/>
          </a:p>
        </p:txBody>
      </p:sp>
      <p:sp>
        <p:nvSpPr>
          <p:cNvPr id="25619" name="Text Box 18"/>
          <p:cNvSpPr txBox="1">
            <a:spLocks noChangeArrowheads="1"/>
          </p:cNvSpPr>
          <p:nvPr/>
        </p:nvSpPr>
        <p:spPr bwMode="auto">
          <a:xfrm>
            <a:off x="5562600" y="3048000"/>
            <a:ext cx="22098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 </a:t>
            </a:r>
            <a:r>
              <a:rPr lang="en-US" b="1">
                <a:latin typeface="Calibri" pitchFamily="34" charset="0"/>
              </a:rPr>
              <a:t>INTELLIGENCE</a:t>
            </a:r>
            <a:r>
              <a:rPr lang="en-US">
                <a:latin typeface="Calibri" pitchFamily="34" charset="0"/>
              </a:rPr>
              <a:t> ]</a:t>
            </a:r>
          </a:p>
        </p:txBody>
      </p:sp>
      <p:sp>
        <p:nvSpPr>
          <p:cNvPr id="23572" name="Rectangle 19"/>
          <p:cNvSpPr>
            <a:spLocks noGrp="1" noChangeArrowheads="1"/>
          </p:cNvSpPr>
          <p:nvPr>
            <p:ph type="title"/>
          </p:nvPr>
        </p:nvSpPr>
        <p:spPr>
          <a:xfrm>
            <a:off x="1060450" y="519113"/>
            <a:ext cx="5861050" cy="547687"/>
          </a:xfrm>
        </p:spPr>
        <p:txBody>
          <a:bodyPr rtlCol="0" anchor="b">
            <a:normAutofit fontScale="90000"/>
          </a:bodyPr>
          <a:lstStyle/>
          <a:p>
            <a:pPr eaLnBrk="1" fontAlgn="auto" hangingPunct="1">
              <a:spcAft>
                <a:spcPts val="0"/>
              </a:spcAft>
              <a:defRPr/>
            </a:pPr>
            <a:r>
              <a:rPr lang="en-US" smtClean="0"/>
              <a:t>Intelligent Storage</a:t>
            </a:r>
            <a:r>
              <a:rPr lang="en-US" sz="1600" smtClean="0"/>
              <a:t/>
            </a:r>
            <a:br>
              <a:rPr lang="en-US" sz="1600" smtClean="0"/>
            </a:br>
            <a:r>
              <a:rPr lang="en-US" sz="1600" smtClean="0"/>
              <a:t>based on Object-based Storage Devices (OSD)</a:t>
            </a:r>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p:txBody>
          <a:bodyPr/>
          <a:lstStyle/>
          <a:p>
            <a:pPr>
              <a:defRPr/>
            </a:pPr>
            <a:fld id="{D021F1E6-F203-4285-9965-9CE8C01B745B}" type="datetime1">
              <a:rPr lang="en-US"/>
              <a:pPr>
                <a:defRPr/>
              </a:pPr>
              <a:t>1/18/2020</a:t>
            </a:fld>
            <a:endParaRPr lang="en-US" altLang="en-US"/>
          </a:p>
        </p:txBody>
      </p:sp>
      <p:sp>
        <p:nvSpPr>
          <p:cNvPr id="2052" name="Footer Placeholder 4"/>
          <p:cNvSpPr>
            <a:spLocks noGrp="1"/>
          </p:cNvSpPr>
          <p:nvPr>
            <p:ph type="ftr" sz="quarter" idx="11"/>
          </p:nvPr>
        </p:nvSpPr>
        <p:spPr/>
        <p:txBody>
          <a:bodyPr/>
          <a:lstStyle/>
          <a:p>
            <a:pPr>
              <a:defRPr/>
            </a:pPr>
            <a:endParaRPr lang="en-US" altLang="en-US" i="1" dirty="0" smtClean="0"/>
          </a:p>
        </p:txBody>
      </p:sp>
      <p:sp>
        <p:nvSpPr>
          <p:cNvPr id="2053" name="Slide Number Placeholder 5"/>
          <p:cNvSpPr>
            <a:spLocks noGrp="1"/>
          </p:cNvSpPr>
          <p:nvPr>
            <p:ph type="sldNum" sz="quarter" idx="12"/>
          </p:nvPr>
        </p:nvSpPr>
        <p:spPr/>
        <p:txBody>
          <a:bodyPr/>
          <a:lstStyle/>
          <a:p>
            <a:pPr>
              <a:defRPr/>
            </a:pPr>
            <a:fld id="{CD9FCCD8-2CAA-49B7-A4E1-4BB81D289AF8}" type="slidenum">
              <a:rPr lang="en-US" altLang="en-US"/>
              <a:pPr>
                <a:defRPr/>
              </a:pPr>
              <a:t>32</a:t>
            </a:fld>
            <a:endParaRPr lang="en-US" altLang="en-US"/>
          </a:p>
        </p:txBody>
      </p:sp>
      <p:sp>
        <p:nvSpPr>
          <p:cNvPr id="2054" name="AutoShape 2"/>
          <p:cNvSpPr>
            <a:spLocks noChangeArrowheads="1"/>
          </p:cNvSpPr>
          <p:nvPr/>
        </p:nvSpPr>
        <p:spPr bwMode="auto">
          <a:xfrm rot="-9022804">
            <a:off x="5562600" y="3505200"/>
            <a:ext cx="1817688" cy="571500"/>
          </a:xfrm>
          <a:prstGeom prst="leftArrow">
            <a:avLst>
              <a:gd name="adj1" fmla="val 50000"/>
              <a:gd name="adj2" fmla="val 79514"/>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2055" name="Rectangle 3"/>
          <p:cNvSpPr>
            <a:spLocks noChangeArrowheads="1"/>
          </p:cNvSpPr>
          <p:nvPr/>
        </p:nvSpPr>
        <p:spPr bwMode="auto">
          <a:xfrm>
            <a:off x="1066800" y="1143000"/>
            <a:ext cx="4800600" cy="4191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2056" name="Rectangle 4"/>
          <p:cNvSpPr>
            <a:spLocks noGrp="1" noChangeArrowheads="1"/>
          </p:cNvSpPr>
          <p:nvPr>
            <p:ph type="title"/>
          </p:nvPr>
        </p:nvSpPr>
        <p:spPr>
          <a:xfrm>
            <a:off x="838200" y="381000"/>
            <a:ext cx="6858000" cy="701675"/>
          </a:xfrm>
        </p:spPr>
        <p:txBody>
          <a:bodyPr/>
          <a:lstStyle/>
          <a:p>
            <a:pPr eaLnBrk="1" hangingPunct="1"/>
            <a:r>
              <a:rPr lang="en-US" sz="3600" smtClean="0"/>
              <a:t> Intelligence on the Drives</a:t>
            </a:r>
          </a:p>
        </p:txBody>
      </p:sp>
      <p:sp>
        <p:nvSpPr>
          <p:cNvPr id="2057" name="Rectangle 5"/>
          <p:cNvSpPr>
            <a:spLocks noGrp="1" noChangeArrowheads="1"/>
          </p:cNvSpPr>
          <p:nvPr>
            <p:ph type="body" idx="1"/>
          </p:nvPr>
        </p:nvSpPr>
        <p:spPr>
          <a:xfrm>
            <a:off x="6172200" y="1219200"/>
            <a:ext cx="2667000" cy="2438400"/>
          </a:xfrm>
        </p:spPr>
        <p:txBody>
          <a:bodyPr/>
          <a:lstStyle/>
          <a:p>
            <a:pPr eaLnBrk="1" hangingPunct="1">
              <a:lnSpc>
                <a:spcPct val="80000"/>
              </a:lnSpc>
            </a:pPr>
            <a:r>
              <a:rPr lang="en-US" sz="1600" b="1" smtClean="0">
                <a:solidFill>
                  <a:srgbClr val="FF0000"/>
                </a:solidFill>
              </a:rPr>
              <a:t>Magnetic storage /Solid State Storage</a:t>
            </a:r>
          </a:p>
          <a:p>
            <a:pPr eaLnBrk="1" hangingPunct="1">
              <a:lnSpc>
                <a:spcPct val="80000"/>
              </a:lnSpc>
            </a:pPr>
            <a:r>
              <a:rPr lang="en-US" sz="1600" b="1" smtClean="0">
                <a:solidFill>
                  <a:srgbClr val="FF0000"/>
                </a:solidFill>
              </a:rPr>
              <a:t>Processor &amp; DRAM</a:t>
            </a:r>
          </a:p>
          <a:p>
            <a:pPr eaLnBrk="1" hangingPunct="1">
              <a:lnSpc>
                <a:spcPct val="80000"/>
              </a:lnSpc>
            </a:pPr>
            <a:r>
              <a:rPr lang="en-US" sz="1600" b="1" smtClean="0">
                <a:solidFill>
                  <a:srgbClr val="FF0000"/>
                </a:solidFill>
              </a:rPr>
              <a:t>SAN/IP attachment </a:t>
            </a:r>
          </a:p>
          <a:p>
            <a:pPr eaLnBrk="1" hangingPunct="1">
              <a:lnSpc>
                <a:spcPct val="80000"/>
              </a:lnSpc>
            </a:pPr>
            <a:r>
              <a:rPr lang="en-US" sz="1600" b="1" smtClean="0">
                <a:solidFill>
                  <a:srgbClr val="FF0000"/>
                </a:solidFill>
              </a:rPr>
              <a:t>Execution environment </a:t>
            </a:r>
          </a:p>
          <a:p>
            <a:pPr eaLnBrk="1" hangingPunct="1">
              <a:lnSpc>
                <a:spcPct val="80000"/>
              </a:lnSpc>
            </a:pPr>
            <a:r>
              <a:rPr lang="en-US" sz="1600" b="1" smtClean="0">
                <a:solidFill>
                  <a:srgbClr val="FF0000"/>
                </a:solidFill>
              </a:rPr>
              <a:t>Semantic-aware</a:t>
            </a:r>
          </a:p>
          <a:p>
            <a:pPr eaLnBrk="1" hangingPunct="1">
              <a:lnSpc>
                <a:spcPct val="80000"/>
              </a:lnSpc>
            </a:pPr>
            <a:r>
              <a:rPr lang="en-US" sz="1600" b="1" smtClean="0">
                <a:solidFill>
                  <a:srgbClr val="FF0000"/>
                </a:solidFill>
              </a:rPr>
              <a:t>Application-aware</a:t>
            </a:r>
          </a:p>
          <a:p>
            <a:pPr eaLnBrk="1" hangingPunct="1">
              <a:lnSpc>
                <a:spcPct val="80000"/>
              </a:lnSpc>
            </a:pPr>
            <a:r>
              <a:rPr lang="en-US" sz="1600" b="1" smtClean="0">
                <a:solidFill>
                  <a:srgbClr val="FF0000"/>
                </a:solidFill>
              </a:rPr>
              <a:t>Object storage device</a:t>
            </a:r>
          </a:p>
          <a:p>
            <a:pPr eaLnBrk="1" hangingPunct="1">
              <a:lnSpc>
                <a:spcPct val="80000"/>
              </a:lnSpc>
            </a:pPr>
            <a:r>
              <a:rPr lang="en-US" sz="1600" b="1" smtClean="0">
                <a:solidFill>
                  <a:srgbClr val="FF0000"/>
                </a:solidFill>
              </a:rPr>
              <a:t>Search and indexing</a:t>
            </a:r>
          </a:p>
          <a:p>
            <a:pPr eaLnBrk="1" hangingPunct="1">
              <a:lnSpc>
                <a:spcPct val="80000"/>
              </a:lnSpc>
            </a:pPr>
            <a:r>
              <a:rPr lang="en-US" sz="1600" b="1" smtClean="0">
                <a:solidFill>
                  <a:srgbClr val="FF0000"/>
                </a:solidFill>
              </a:rPr>
              <a:t>Query and response</a:t>
            </a:r>
          </a:p>
        </p:txBody>
      </p:sp>
      <p:sp>
        <p:nvSpPr>
          <p:cNvPr id="2058" name="AutoShape 6"/>
          <p:cNvSpPr>
            <a:spLocks noChangeArrowheads="1"/>
          </p:cNvSpPr>
          <p:nvPr/>
        </p:nvSpPr>
        <p:spPr bwMode="auto">
          <a:xfrm>
            <a:off x="1219200" y="3575050"/>
            <a:ext cx="4495800" cy="1752600"/>
          </a:xfrm>
          <a:prstGeom prst="can">
            <a:avLst>
              <a:gd name="adj" fmla="val 25000"/>
            </a:avLst>
          </a:prstGeom>
          <a:gradFill rotWithShape="0">
            <a:gsLst>
              <a:gs pos="0">
                <a:srgbClr val="472F18"/>
              </a:gs>
              <a:gs pos="50000">
                <a:srgbClr val="996633"/>
              </a:gs>
              <a:gs pos="100000">
                <a:srgbClr val="472F18"/>
              </a:gs>
            </a:gsLst>
            <a:lin ang="0" scaled="1"/>
          </a:gradFill>
          <a:ln w="12700">
            <a:solidFill>
              <a:schemeClr val="tx1"/>
            </a:solidFill>
            <a:round/>
            <a:headEnd type="none" w="sm" len="sm"/>
            <a:tailEnd type="none" w="sm" len="sm"/>
          </a:ln>
        </p:spPr>
        <p:txBody>
          <a:bodyPr wrap="none" anchor="ctr"/>
          <a:lstStyle/>
          <a:p>
            <a:endParaRPr lang="en-US">
              <a:latin typeface="Calibri" pitchFamily="34" charset="0"/>
            </a:endParaRPr>
          </a:p>
        </p:txBody>
      </p:sp>
      <p:sp>
        <p:nvSpPr>
          <p:cNvPr id="2059" name="AutoShape 7"/>
          <p:cNvSpPr>
            <a:spLocks noChangeArrowheads="1"/>
          </p:cNvSpPr>
          <p:nvPr/>
        </p:nvSpPr>
        <p:spPr bwMode="auto">
          <a:xfrm>
            <a:off x="1295400" y="3352800"/>
            <a:ext cx="4267200" cy="533400"/>
          </a:xfrm>
          <a:prstGeom prst="cube">
            <a:avLst>
              <a:gd name="adj" fmla="val 25000"/>
            </a:avLst>
          </a:prstGeom>
          <a:solidFill>
            <a:srgbClr val="33CC33"/>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OS Kernel</a:t>
            </a:r>
          </a:p>
        </p:txBody>
      </p:sp>
      <p:sp>
        <p:nvSpPr>
          <p:cNvPr id="2060" name="AutoShape 8"/>
          <p:cNvSpPr>
            <a:spLocks noChangeArrowheads="1"/>
          </p:cNvSpPr>
          <p:nvPr/>
        </p:nvSpPr>
        <p:spPr bwMode="auto">
          <a:xfrm>
            <a:off x="1295400" y="2971800"/>
            <a:ext cx="1676400" cy="533400"/>
          </a:xfrm>
          <a:prstGeom prst="cube">
            <a:avLst>
              <a:gd name="adj" fmla="val 25000"/>
            </a:avLst>
          </a:prstGeom>
          <a:solidFill>
            <a:srgbClr val="FFFF66"/>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SAN driver</a:t>
            </a:r>
          </a:p>
        </p:txBody>
      </p:sp>
      <p:sp>
        <p:nvSpPr>
          <p:cNvPr id="2061" name="AutoShape 9"/>
          <p:cNvSpPr>
            <a:spLocks noChangeArrowheads="1"/>
          </p:cNvSpPr>
          <p:nvPr/>
        </p:nvSpPr>
        <p:spPr bwMode="auto">
          <a:xfrm>
            <a:off x="3886200" y="2971800"/>
            <a:ext cx="1676400" cy="533400"/>
          </a:xfrm>
          <a:prstGeom prst="cube">
            <a:avLst>
              <a:gd name="adj" fmla="val 25000"/>
            </a:avLst>
          </a:prstGeom>
          <a:solidFill>
            <a:srgbClr val="CCECFF"/>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Disk driver</a:t>
            </a:r>
          </a:p>
        </p:txBody>
      </p:sp>
      <p:sp>
        <p:nvSpPr>
          <p:cNvPr id="2062" name="AutoShape 10"/>
          <p:cNvSpPr>
            <a:spLocks noChangeArrowheads="1"/>
          </p:cNvSpPr>
          <p:nvPr/>
        </p:nvSpPr>
        <p:spPr bwMode="auto">
          <a:xfrm>
            <a:off x="3886200" y="2590800"/>
            <a:ext cx="1676400" cy="533400"/>
          </a:xfrm>
          <a:prstGeom prst="cube">
            <a:avLst>
              <a:gd name="adj" fmla="val 25000"/>
            </a:avLst>
          </a:prstGeom>
          <a:solidFill>
            <a:srgbClr val="9999FF"/>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File System  </a:t>
            </a:r>
          </a:p>
        </p:txBody>
      </p:sp>
      <p:sp>
        <p:nvSpPr>
          <p:cNvPr id="2063" name="AutoShape 11"/>
          <p:cNvSpPr>
            <a:spLocks noChangeArrowheads="1"/>
          </p:cNvSpPr>
          <p:nvPr/>
        </p:nvSpPr>
        <p:spPr bwMode="auto">
          <a:xfrm>
            <a:off x="1295400" y="2590800"/>
            <a:ext cx="1676400" cy="533400"/>
          </a:xfrm>
          <a:prstGeom prst="cube">
            <a:avLst>
              <a:gd name="adj" fmla="val 25000"/>
            </a:avLst>
          </a:prstGeom>
          <a:solidFill>
            <a:srgbClr val="99FF66"/>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RPC, </a:t>
            </a:r>
            <a:r>
              <a:rPr lang="en-US">
                <a:solidFill>
                  <a:schemeClr val="bg2"/>
                </a:solidFill>
                <a:latin typeface="Times New Roman" pitchFamily="18" charset="0"/>
              </a:rPr>
              <a:t>...</a:t>
            </a:r>
          </a:p>
        </p:txBody>
      </p:sp>
      <p:sp>
        <p:nvSpPr>
          <p:cNvPr id="2064" name="AutoShape 12"/>
          <p:cNvSpPr>
            <a:spLocks noChangeArrowheads="1"/>
          </p:cNvSpPr>
          <p:nvPr/>
        </p:nvSpPr>
        <p:spPr bwMode="auto">
          <a:xfrm>
            <a:off x="1295400" y="2209800"/>
            <a:ext cx="1676400" cy="533400"/>
          </a:xfrm>
          <a:prstGeom prst="cube">
            <a:avLst>
              <a:gd name="adj" fmla="val 25000"/>
            </a:avLst>
          </a:prstGeom>
          <a:solidFill>
            <a:schemeClr val="hlink"/>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Services</a:t>
            </a:r>
          </a:p>
        </p:txBody>
      </p:sp>
      <p:sp>
        <p:nvSpPr>
          <p:cNvPr id="2065" name="AutoShape 13"/>
          <p:cNvSpPr>
            <a:spLocks noChangeArrowheads="1"/>
          </p:cNvSpPr>
          <p:nvPr/>
        </p:nvSpPr>
        <p:spPr bwMode="auto">
          <a:xfrm>
            <a:off x="4419600" y="2209800"/>
            <a:ext cx="1143000" cy="533400"/>
          </a:xfrm>
          <a:prstGeom prst="cube">
            <a:avLst>
              <a:gd name="adj" fmla="val 25000"/>
            </a:avLst>
          </a:prstGeom>
          <a:solidFill>
            <a:srgbClr val="33CCFF"/>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DBMS</a:t>
            </a:r>
            <a:r>
              <a:rPr lang="en-US">
                <a:solidFill>
                  <a:schemeClr val="bg2"/>
                </a:solidFill>
                <a:latin typeface="Times New Roman" pitchFamily="18" charset="0"/>
              </a:rPr>
              <a:t>  </a:t>
            </a:r>
          </a:p>
        </p:txBody>
      </p:sp>
      <p:sp>
        <p:nvSpPr>
          <p:cNvPr id="2066" name="AutoShape 14"/>
          <p:cNvSpPr>
            <a:spLocks noChangeArrowheads="1"/>
          </p:cNvSpPr>
          <p:nvPr/>
        </p:nvSpPr>
        <p:spPr bwMode="auto">
          <a:xfrm>
            <a:off x="1295400" y="1828800"/>
            <a:ext cx="4267200" cy="533400"/>
          </a:xfrm>
          <a:prstGeom prst="cube">
            <a:avLst>
              <a:gd name="adj" fmla="val 25000"/>
            </a:avLst>
          </a:prstGeom>
          <a:solidFill>
            <a:schemeClr val="bg1"/>
          </a:solidFill>
          <a:ln w="12700">
            <a:solidFill>
              <a:schemeClr val="tx1"/>
            </a:solidFill>
            <a:miter lim="800000"/>
            <a:headEnd type="none" w="sm" len="sm"/>
            <a:tailEnd type="none" w="sm" len="sm"/>
          </a:ln>
        </p:spPr>
        <p:txBody>
          <a:bodyPr wrap="none" anchor="ctr"/>
          <a:lstStyle/>
          <a:p>
            <a:pPr algn="ctr"/>
            <a:r>
              <a:rPr lang="en-US">
                <a:solidFill>
                  <a:srgbClr val="FF0000"/>
                </a:solidFill>
                <a:latin typeface="Times New Roman" pitchFamily="18" charset="0"/>
              </a:rPr>
              <a:t>Applications  </a:t>
            </a:r>
          </a:p>
        </p:txBody>
      </p:sp>
      <p:grpSp>
        <p:nvGrpSpPr>
          <p:cNvPr id="2067" name="Group 15"/>
          <p:cNvGrpSpPr>
            <a:grpSpLocks/>
          </p:cNvGrpSpPr>
          <p:nvPr/>
        </p:nvGrpSpPr>
        <p:grpSpPr bwMode="auto">
          <a:xfrm>
            <a:off x="6553200" y="3962400"/>
            <a:ext cx="1752600" cy="1905000"/>
            <a:chOff x="2784" y="2544"/>
            <a:chExt cx="1200" cy="1440"/>
          </a:xfrm>
        </p:grpSpPr>
        <p:graphicFrame>
          <p:nvGraphicFramePr>
            <p:cNvPr id="2050" name="Object 16"/>
            <p:cNvGraphicFramePr>
              <a:graphicFrameLocks noChangeAspect="1"/>
            </p:cNvGraphicFramePr>
            <p:nvPr/>
          </p:nvGraphicFramePr>
          <p:xfrm>
            <a:off x="2784" y="3072"/>
            <a:ext cx="881" cy="912"/>
          </p:xfrm>
          <a:graphic>
            <a:graphicData uri="http://schemas.openxmlformats.org/presentationml/2006/ole">
              <mc:AlternateContent xmlns:mc="http://schemas.openxmlformats.org/markup-compatibility/2006">
                <mc:Choice xmlns:v="urn:schemas-microsoft-com:vml" Requires="v">
                  <p:oleObj spid="_x0000_s2066" name="Photo Editor Photo" r:id="rId4" imgW="800212" imgH="828791" progId="">
                    <p:embed/>
                  </p:oleObj>
                </mc:Choice>
                <mc:Fallback>
                  <p:oleObj name="Photo Editor Photo" r:id="rId4" imgW="800212" imgH="828791"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072"/>
                          <a:ext cx="881" cy="9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8" name="Line 17"/>
            <p:cNvSpPr>
              <a:spLocks noChangeShapeType="1"/>
            </p:cNvSpPr>
            <p:nvPr/>
          </p:nvSpPr>
          <p:spPr bwMode="auto">
            <a:xfrm flipV="1">
              <a:off x="2832" y="2784"/>
              <a:ext cx="384" cy="432"/>
            </a:xfrm>
            <a:prstGeom prst="line">
              <a:avLst/>
            </a:prstGeom>
            <a:noFill/>
            <a:ln w="38100">
              <a:solidFill>
                <a:schemeClr val="folHlink"/>
              </a:solidFill>
              <a:prstDash val="sysDot"/>
              <a:round/>
              <a:headEnd/>
              <a:tailEnd/>
            </a:ln>
          </p:spPr>
          <p:txBody>
            <a:bodyPr wrap="none" anchor="ctr"/>
            <a:lstStyle/>
            <a:p>
              <a:endParaRPr lang="en-US"/>
            </a:p>
          </p:txBody>
        </p:sp>
        <p:grpSp>
          <p:nvGrpSpPr>
            <p:cNvPr id="2069" name="Group 18"/>
            <p:cNvGrpSpPr>
              <a:grpSpLocks/>
            </p:cNvGrpSpPr>
            <p:nvPr/>
          </p:nvGrpSpPr>
          <p:grpSpPr bwMode="auto">
            <a:xfrm>
              <a:off x="3120" y="2544"/>
              <a:ext cx="864" cy="1392"/>
              <a:chOff x="3120" y="2544"/>
              <a:chExt cx="864" cy="1392"/>
            </a:xfrm>
          </p:grpSpPr>
          <p:sp>
            <p:nvSpPr>
              <p:cNvPr id="2070" name="Line 19"/>
              <p:cNvSpPr>
                <a:spLocks noChangeShapeType="1"/>
              </p:cNvSpPr>
              <p:nvPr/>
            </p:nvSpPr>
            <p:spPr bwMode="auto">
              <a:xfrm flipV="1">
                <a:off x="3264" y="2544"/>
                <a:ext cx="336" cy="528"/>
              </a:xfrm>
              <a:prstGeom prst="line">
                <a:avLst/>
              </a:prstGeom>
              <a:noFill/>
              <a:ln w="38100">
                <a:solidFill>
                  <a:schemeClr val="folHlink"/>
                </a:solidFill>
                <a:prstDash val="sysDot"/>
                <a:round/>
                <a:headEnd/>
                <a:tailEnd/>
              </a:ln>
            </p:spPr>
            <p:txBody>
              <a:bodyPr wrap="none" anchor="ctr"/>
              <a:lstStyle/>
              <a:p>
                <a:endParaRPr lang="en-US"/>
              </a:p>
            </p:txBody>
          </p:sp>
          <p:sp>
            <p:nvSpPr>
              <p:cNvPr id="2071" name="Rectangle 20"/>
              <p:cNvSpPr>
                <a:spLocks noChangeArrowheads="1"/>
              </p:cNvSpPr>
              <p:nvPr/>
            </p:nvSpPr>
            <p:spPr bwMode="auto">
              <a:xfrm rot="-1890968">
                <a:off x="3360" y="2592"/>
                <a:ext cx="480" cy="720"/>
              </a:xfrm>
              <a:prstGeom prst="rect">
                <a:avLst/>
              </a:prstGeom>
              <a:solidFill>
                <a:srgbClr val="CCFF33"/>
              </a:solidFill>
              <a:ln w="9525">
                <a:solidFill>
                  <a:schemeClr val="tx1"/>
                </a:solidFill>
                <a:miter lim="800000"/>
                <a:headEnd/>
                <a:tailEnd/>
              </a:ln>
            </p:spPr>
            <p:txBody>
              <a:bodyPr wrap="none" anchor="ctr"/>
              <a:lstStyle/>
              <a:p>
                <a:endParaRPr lang="en-US">
                  <a:latin typeface="Calibri" pitchFamily="34" charset="0"/>
                </a:endParaRPr>
              </a:p>
            </p:txBody>
          </p:sp>
          <p:sp>
            <p:nvSpPr>
              <p:cNvPr id="2072" name="Rectangle 21"/>
              <p:cNvSpPr>
                <a:spLocks noChangeArrowheads="1"/>
              </p:cNvSpPr>
              <p:nvPr/>
            </p:nvSpPr>
            <p:spPr bwMode="auto">
              <a:xfrm rot="-1890968">
                <a:off x="3303" y="2750"/>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3" name="Rectangle 22"/>
              <p:cNvSpPr>
                <a:spLocks noChangeArrowheads="1"/>
              </p:cNvSpPr>
              <p:nvPr/>
            </p:nvSpPr>
            <p:spPr bwMode="auto">
              <a:xfrm rot="-1890968">
                <a:off x="3426" y="2675"/>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4" name="Rectangle 23"/>
              <p:cNvSpPr>
                <a:spLocks noChangeArrowheads="1"/>
              </p:cNvSpPr>
              <p:nvPr/>
            </p:nvSpPr>
            <p:spPr bwMode="auto">
              <a:xfrm rot="-1890968">
                <a:off x="3549" y="2600"/>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5" name="Rectangle 24"/>
              <p:cNvSpPr>
                <a:spLocks noChangeArrowheads="1"/>
              </p:cNvSpPr>
              <p:nvPr/>
            </p:nvSpPr>
            <p:spPr bwMode="auto">
              <a:xfrm rot="-1890968">
                <a:off x="3404" y="2914"/>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6" name="Rectangle 25"/>
              <p:cNvSpPr>
                <a:spLocks noChangeArrowheads="1"/>
              </p:cNvSpPr>
              <p:nvPr/>
            </p:nvSpPr>
            <p:spPr bwMode="auto">
              <a:xfrm rot="-1890968">
                <a:off x="3526" y="2839"/>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7" name="Rectangle 26"/>
              <p:cNvSpPr>
                <a:spLocks noChangeArrowheads="1"/>
              </p:cNvSpPr>
              <p:nvPr/>
            </p:nvSpPr>
            <p:spPr bwMode="auto">
              <a:xfrm rot="-1890968">
                <a:off x="3649" y="2763"/>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8" name="Rectangle 27"/>
              <p:cNvSpPr>
                <a:spLocks noChangeArrowheads="1"/>
              </p:cNvSpPr>
              <p:nvPr/>
            </p:nvSpPr>
            <p:spPr bwMode="auto">
              <a:xfrm rot="-1890968">
                <a:off x="3504" y="3078"/>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79" name="Rectangle 28"/>
              <p:cNvSpPr>
                <a:spLocks noChangeArrowheads="1"/>
              </p:cNvSpPr>
              <p:nvPr/>
            </p:nvSpPr>
            <p:spPr bwMode="auto">
              <a:xfrm rot="-1890968">
                <a:off x="3627" y="3002"/>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80" name="Rectangle 29"/>
              <p:cNvSpPr>
                <a:spLocks noChangeArrowheads="1"/>
              </p:cNvSpPr>
              <p:nvPr/>
            </p:nvSpPr>
            <p:spPr bwMode="auto">
              <a:xfrm rot="-1890968">
                <a:off x="3750" y="2927"/>
                <a:ext cx="96" cy="144"/>
              </a:xfrm>
              <a:prstGeom prst="rect">
                <a:avLst/>
              </a:prstGeom>
              <a:solidFill>
                <a:srgbClr val="1C1C1C"/>
              </a:solidFill>
              <a:ln w="9525">
                <a:solidFill>
                  <a:schemeClr val="tx1"/>
                </a:solidFill>
                <a:miter lim="800000"/>
                <a:headEnd/>
                <a:tailEnd/>
              </a:ln>
            </p:spPr>
            <p:txBody>
              <a:bodyPr wrap="none" anchor="ctr"/>
              <a:lstStyle/>
              <a:p>
                <a:endParaRPr lang="en-US">
                  <a:latin typeface="Calibri" pitchFamily="34" charset="0"/>
                </a:endParaRPr>
              </a:p>
            </p:txBody>
          </p:sp>
          <p:sp>
            <p:nvSpPr>
              <p:cNvPr id="2081" name="Line 30"/>
              <p:cNvSpPr>
                <a:spLocks noChangeShapeType="1"/>
              </p:cNvSpPr>
              <p:nvPr/>
            </p:nvSpPr>
            <p:spPr bwMode="auto">
              <a:xfrm flipV="1">
                <a:off x="3120" y="3360"/>
                <a:ext cx="432" cy="576"/>
              </a:xfrm>
              <a:prstGeom prst="line">
                <a:avLst/>
              </a:prstGeom>
              <a:noFill/>
              <a:ln w="38100">
                <a:solidFill>
                  <a:schemeClr val="folHlink"/>
                </a:solidFill>
                <a:prstDash val="sysDot"/>
                <a:round/>
                <a:headEnd/>
                <a:tailEnd/>
              </a:ln>
            </p:spPr>
            <p:txBody>
              <a:bodyPr wrap="none" anchor="ctr"/>
              <a:lstStyle/>
              <a:p>
                <a:endParaRPr lang="en-US"/>
              </a:p>
            </p:txBody>
          </p:sp>
          <p:sp>
            <p:nvSpPr>
              <p:cNvPr id="2082" name="Line 31"/>
              <p:cNvSpPr>
                <a:spLocks noChangeShapeType="1"/>
              </p:cNvSpPr>
              <p:nvPr/>
            </p:nvSpPr>
            <p:spPr bwMode="auto">
              <a:xfrm flipV="1">
                <a:off x="3600" y="3120"/>
                <a:ext cx="384" cy="576"/>
              </a:xfrm>
              <a:prstGeom prst="line">
                <a:avLst/>
              </a:prstGeom>
              <a:noFill/>
              <a:ln w="38100">
                <a:solidFill>
                  <a:schemeClr val="folHlink"/>
                </a:solidFill>
                <a:prstDash val="sysDot"/>
                <a:round/>
                <a:headEnd/>
                <a:tailEnd/>
              </a:ln>
            </p:spPr>
            <p:txBody>
              <a:bodyPr wrap="none" anchor="ctr"/>
              <a:lstStyle/>
              <a:p>
                <a:endParaRPr lang="en-US"/>
              </a:p>
            </p:txBody>
          </p:sp>
        </p:grpSp>
      </p:grpSp>
      <p:sp>
        <p:nvSpPr>
          <p:cNvPr id="35" name="TextBox 34"/>
          <p:cNvSpPr txBox="1"/>
          <p:nvPr/>
        </p:nvSpPr>
        <p:spPr>
          <a:xfrm>
            <a:off x="0" y="5638800"/>
            <a:ext cx="7010400" cy="646331"/>
          </a:xfrm>
          <a:prstGeom prst="rect">
            <a:avLst/>
          </a:prstGeom>
          <a:noFill/>
        </p:spPr>
        <p:txBody>
          <a:bodyPr wrap="square" rtlCol="0">
            <a:spAutoFit/>
          </a:bodyPr>
          <a:lstStyle/>
          <a:p>
            <a:pPr algn="ctr"/>
            <a:r>
              <a:rPr lang="en-US" dirty="0" err="1" smtClean="0">
                <a:solidFill>
                  <a:srgbClr val="FF0000"/>
                </a:solidFill>
              </a:rPr>
              <a:t>Data+Data</a:t>
            </a:r>
            <a:r>
              <a:rPr lang="en-US" dirty="0" smtClean="0">
                <a:solidFill>
                  <a:srgbClr val="FF0000"/>
                </a:solidFill>
              </a:rPr>
              <a:t> Semantic, Data Location Transparency, Storage Layer Reduction  </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7605836-2A61-4958-BDBC-599914F58692}" type="slidenum">
              <a:rPr lang="en-US"/>
              <a:pPr>
                <a:defRPr/>
              </a:pPr>
              <a:t>33</a:t>
            </a:fld>
            <a:endParaRPr lang="en-US"/>
          </a:p>
        </p:txBody>
      </p:sp>
      <p:sp>
        <p:nvSpPr>
          <p:cNvPr id="49155" name="Rectangle 2"/>
          <p:cNvSpPr>
            <a:spLocks noGrp="1" noChangeArrowheads="1"/>
          </p:cNvSpPr>
          <p:nvPr>
            <p:ph type="body" idx="1"/>
          </p:nvPr>
        </p:nvSpPr>
        <p:spPr>
          <a:xfrm>
            <a:off x="381000" y="787400"/>
            <a:ext cx="4419600" cy="1803400"/>
          </a:xfrm>
          <a:solidFill>
            <a:srgbClr val="FFFF00"/>
          </a:solidFill>
        </p:spPr>
        <p:txBody>
          <a:bodyPr lIns="92075" tIns="46038" rIns="92075" bIns="46038" anchor="ctr"/>
          <a:lstStyle/>
          <a:p>
            <a:pPr algn="ctr">
              <a:buFontTx/>
              <a:buNone/>
            </a:pPr>
            <a:r>
              <a:rPr lang="en-US" sz="4800" b="1" i="1" smtClean="0">
                <a:solidFill>
                  <a:srgbClr val="FF6633"/>
                </a:solidFill>
              </a:rPr>
              <a:t>Thank You!</a:t>
            </a:r>
          </a:p>
          <a:p>
            <a:pPr algn="ctr">
              <a:buFontTx/>
              <a:buNone/>
            </a:pPr>
            <a:r>
              <a:rPr lang="en-US" sz="4800" b="1" i="1" smtClean="0">
                <a:solidFill>
                  <a:srgbClr val="FF6633"/>
                </a:solidFill>
              </a:rPr>
              <a:t>Questions?</a:t>
            </a:r>
            <a:endParaRPr lang="en-US" sz="4800" b="1" i="1" smtClean="0">
              <a:solidFill>
                <a:srgbClr val="FFFF00"/>
              </a:solidFill>
            </a:endParaRPr>
          </a:p>
        </p:txBody>
      </p:sp>
      <p:pic>
        <p:nvPicPr>
          <p:cNvPr id="49156" name="Picture 3"/>
          <p:cNvPicPr>
            <a:picLocks noChangeArrowheads="1"/>
          </p:cNvPicPr>
          <p:nvPr/>
        </p:nvPicPr>
        <p:blipFill>
          <a:blip r:embed="rId3" cstate="print"/>
          <a:srcRect/>
          <a:stretch>
            <a:fillRect/>
          </a:stretch>
        </p:blipFill>
        <p:spPr bwMode="auto">
          <a:xfrm>
            <a:off x="4829175" y="2430463"/>
            <a:ext cx="2400300" cy="2616200"/>
          </a:xfrm>
          <a:prstGeom prst="rect">
            <a:avLst/>
          </a:prstGeom>
          <a:noFill/>
          <a:ln w="9525">
            <a:noFill/>
            <a:miter lim="800000"/>
            <a:headEnd/>
            <a:tailEnd/>
          </a:ln>
        </p:spPr>
      </p:pic>
      <p:sp>
        <p:nvSpPr>
          <p:cNvPr id="49157" name="Rectangle 4"/>
          <p:cNvSpPr>
            <a:spLocks noGrp="1" noChangeArrowheads="1"/>
          </p:cNvSpPr>
          <p:nvPr>
            <p:ph type="title"/>
          </p:nvPr>
        </p:nvSpPr>
        <p:spPr/>
        <p:txBody>
          <a:bodyPr/>
          <a:lstStyle/>
          <a:p>
            <a:r>
              <a:rPr lang="en-US"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Subjects (Cont.)</a:t>
            </a:r>
            <a:endParaRPr lang="en-US" dirty="0"/>
          </a:p>
        </p:txBody>
      </p:sp>
      <p:sp>
        <p:nvSpPr>
          <p:cNvPr id="3" name="Content Placeholder 2"/>
          <p:cNvSpPr>
            <a:spLocks noGrp="1"/>
          </p:cNvSpPr>
          <p:nvPr>
            <p:ph idx="1"/>
          </p:nvPr>
        </p:nvSpPr>
        <p:spPr/>
        <p:txBody>
          <a:bodyPr/>
          <a:lstStyle/>
          <a:p>
            <a:r>
              <a:rPr lang="en-US" dirty="0" smtClean="0"/>
              <a:t>File Systems and Special Designed File Systems</a:t>
            </a:r>
          </a:p>
          <a:p>
            <a:r>
              <a:rPr lang="en-US" dirty="0" smtClean="0"/>
              <a:t>Big Data Processing: In-Memory Processing, Big Graph Processing</a:t>
            </a:r>
          </a:p>
          <a:p>
            <a:r>
              <a:rPr lang="en-US" dirty="0" smtClean="0"/>
              <a:t>Big Data Applications: Data Deduplication,  Data Archive,  and Long-Term Data Preservation,  </a:t>
            </a:r>
          </a:p>
          <a:p>
            <a:r>
              <a:rPr lang="en-US" dirty="0" smtClean="0"/>
              <a:t>Future Trend: </a:t>
            </a:r>
            <a:r>
              <a:rPr lang="en-US" dirty="0" err="1" smtClean="0"/>
              <a:t>Hyperconverged</a:t>
            </a:r>
            <a:r>
              <a:rPr lang="en-US" dirty="0" smtClean="0"/>
              <a:t> Infrastructure, SDS+SDN, and </a:t>
            </a:r>
            <a:r>
              <a:rPr lang="en-US" dirty="0"/>
              <a:t>AI&amp;ML for Data Management</a:t>
            </a:r>
          </a:p>
        </p:txBody>
      </p:sp>
    </p:spTree>
    <p:extLst>
      <p:ext uri="{BB962C8B-B14F-4D97-AF65-F5344CB8AC3E}">
        <p14:creationId xmlns:p14="http://schemas.microsoft.com/office/powerpoint/2010/main" val="387051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Class Emphases</a:t>
            </a:r>
          </a:p>
        </p:txBody>
      </p:sp>
      <p:sp>
        <p:nvSpPr>
          <p:cNvPr id="7171" name="Rectangle 3"/>
          <p:cNvSpPr>
            <a:spLocks noGrp="1" noChangeArrowheads="1"/>
          </p:cNvSpPr>
          <p:nvPr>
            <p:ph type="body" idx="1"/>
          </p:nvPr>
        </p:nvSpPr>
        <p:spPr/>
        <p:txBody>
          <a:bodyPr/>
          <a:lstStyle/>
          <a:p>
            <a:r>
              <a:rPr lang="en-US" dirty="0" smtClean="0"/>
              <a:t>Research Experiences</a:t>
            </a:r>
          </a:p>
          <a:p>
            <a:r>
              <a:rPr lang="en-US" dirty="0" smtClean="0"/>
              <a:t>Thinking Skill and Knowledge </a:t>
            </a:r>
            <a:r>
              <a:rPr lang="en-US" dirty="0" err="1" smtClean="0"/>
              <a:t>Acquization</a:t>
            </a:r>
            <a:endParaRPr lang="en-US" dirty="0" smtClean="0"/>
          </a:p>
          <a:p>
            <a:r>
              <a:rPr lang="en-US" dirty="0" smtClean="0"/>
              <a:t>Class Interactions</a:t>
            </a:r>
          </a:p>
          <a:p>
            <a:r>
              <a:rPr lang="en-US" dirty="0" smtClean="0"/>
              <a:t>Research Report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smtClean="0"/>
              <a:t>Research Basics</a:t>
            </a:r>
          </a:p>
        </p:txBody>
      </p:sp>
      <p:sp>
        <p:nvSpPr>
          <p:cNvPr id="8195" name="Rectangle 1027"/>
          <p:cNvSpPr>
            <a:spLocks noGrp="1" noChangeArrowheads="1"/>
          </p:cNvSpPr>
          <p:nvPr>
            <p:ph type="body" idx="1"/>
          </p:nvPr>
        </p:nvSpPr>
        <p:spPr/>
        <p:txBody>
          <a:bodyPr/>
          <a:lstStyle/>
          <a:p>
            <a:r>
              <a:rPr lang="en-US" dirty="0" smtClean="0"/>
              <a:t>Technology Trend</a:t>
            </a:r>
          </a:p>
          <a:p>
            <a:r>
              <a:rPr lang="en-US" dirty="0" smtClean="0"/>
              <a:t>Application Trend</a:t>
            </a:r>
          </a:p>
          <a:p>
            <a:r>
              <a:rPr lang="en-US" dirty="0" smtClean="0"/>
              <a:t>Evolution of Systems</a:t>
            </a:r>
          </a:p>
          <a:p>
            <a:r>
              <a:rPr lang="en-US" dirty="0" smtClean="0"/>
              <a:t>Understand the overall picture</a:t>
            </a:r>
          </a:p>
          <a:p>
            <a:r>
              <a:rPr lang="en-US" dirty="0" smtClean="0"/>
              <a:t>Identify new issues with sound motivations</a:t>
            </a:r>
          </a:p>
          <a:p>
            <a:r>
              <a:rPr lang="en-US" dirty="0" smtClean="0"/>
              <a:t>Formulate the problem and propose solutions</a:t>
            </a:r>
          </a:p>
          <a:p>
            <a:r>
              <a:rPr lang="en-US" dirty="0" smtClean="0"/>
              <a:t>Verify or validate your findings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Phases</a:t>
            </a:r>
            <a:endParaRPr lang="en-US" dirty="0"/>
          </a:p>
        </p:txBody>
      </p:sp>
      <p:sp>
        <p:nvSpPr>
          <p:cNvPr id="3" name="Content Placeholder 2"/>
          <p:cNvSpPr>
            <a:spLocks noGrp="1"/>
          </p:cNvSpPr>
          <p:nvPr>
            <p:ph idx="1"/>
          </p:nvPr>
        </p:nvSpPr>
        <p:spPr/>
        <p:txBody>
          <a:bodyPr/>
          <a:lstStyle/>
          <a:p>
            <a:r>
              <a:rPr lang="en-US" dirty="0" smtClean="0"/>
              <a:t>Introduction to the subjects (3 to </a:t>
            </a:r>
            <a:r>
              <a:rPr lang="en-US" dirty="0"/>
              <a:t>4</a:t>
            </a:r>
            <a:r>
              <a:rPr lang="en-US" dirty="0" smtClean="0"/>
              <a:t> weeks)</a:t>
            </a:r>
          </a:p>
          <a:p>
            <a:r>
              <a:rPr lang="en-US" dirty="0" smtClean="0"/>
              <a:t>Initial report by groups: subject survey and problem definition (2 weeks)</a:t>
            </a:r>
          </a:p>
          <a:p>
            <a:r>
              <a:rPr lang="en-US" dirty="0" smtClean="0"/>
              <a:t>Continue Discussion of Research Subjects (6 to 7 weeks)</a:t>
            </a:r>
          </a:p>
          <a:p>
            <a:r>
              <a:rPr lang="en-US" dirty="0" smtClean="0"/>
              <a:t>Proposed issues and solution approaches (2 weeks)</a:t>
            </a:r>
          </a:p>
          <a:p>
            <a:r>
              <a:rPr lang="en-US" dirty="0" smtClean="0"/>
              <a:t>Final Project Presentation (2 weeks)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dirty="0" smtClean="0"/>
              <a:t>Course Requirement and Grading</a:t>
            </a:r>
            <a:endParaRPr lang="en-US" dirty="0"/>
          </a:p>
        </p:txBody>
      </p:sp>
      <p:sp>
        <p:nvSpPr>
          <p:cNvPr id="3" name="Content Placeholder 2"/>
          <p:cNvSpPr>
            <a:spLocks noGrp="1"/>
          </p:cNvSpPr>
          <p:nvPr>
            <p:ph idx="1"/>
          </p:nvPr>
        </p:nvSpPr>
        <p:spPr>
          <a:xfrm>
            <a:off x="457200" y="2362200"/>
            <a:ext cx="8229600" cy="3763963"/>
          </a:xfrm>
        </p:spPr>
        <p:txBody>
          <a:bodyPr/>
          <a:lstStyle/>
          <a:p>
            <a:r>
              <a:rPr lang="en-US" dirty="0" smtClean="0"/>
              <a:t>Final Exam: 40%</a:t>
            </a:r>
          </a:p>
          <a:p>
            <a:r>
              <a:rPr lang="en-US" dirty="0" smtClean="0"/>
              <a:t>Project Report and Presentation: </a:t>
            </a:r>
            <a:r>
              <a:rPr lang="en-US" dirty="0"/>
              <a:t>4</a:t>
            </a:r>
            <a:r>
              <a:rPr lang="en-US" dirty="0" smtClean="0"/>
              <a:t>0%</a:t>
            </a:r>
          </a:p>
          <a:p>
            <a:r>
              <a:rPr lang="en-US" dirty="0" smtClean="0"/>
              <a:t>Class Participation: 20%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Group Participation</a:t>
            </a:r>
            <a:endParaRPr lang="en-US" dirty="0"/>
          </a:p>
        </p:txBody>
      </p:sp>
      <p:sp>
        <p:nvSpPr>
          <p:cNvPr id="3" name="Content Placeholder 2"/>
          <p:cNvSpPr>
            <a:spLocks noGrp="1"/>
          </p:cNvSpPr>
          <p:nvPr>
            <p:ph idx="1"/>
          </p:nvPr>
        </p:nvSpPr>
        <p:spPr>
          <a:xfrm>
            <a:off x="457200" y="1219200"/>
            <a:ext cx="8305800" cy="4906963"/>
          </a:xfrm>
        </p:spPr>
        <p:txBody>
          <a:bodyPr/>
          <a:lstStyle/>
          <a:p>
            <a:r>
              <a:rPr lang="en-US" dirty="0" smtClean="0"/>
              <a:t>Each group consists of 1 or 2 students</a:t>
            </a:r>
          </a:p>
          <a:p>
            <a:r>
              <a:rPr lang="en-US" dirty="0" smtClean="0"/>
              <a:t>Roughly the same number of groups on each subject (?)</a:t>
            </a:r>
          </a:p>
          <a:p>
            <a:r>
              <a:rPr lang="en-US" dirty="0" smtClean="0"/>
              <a:t>Peer review (evaluation) by each group on the other groups (count for 30% of the report score)</a:t>
            </a:r>
          </a:p>
          <a:p>
            <a:r>
              <a:rPr lang="en-US" dirty="0" smtClean="0"/>
              <a:t>Each group is required to provide concrete comments and ranked evaluation</a:t>
            </a:r>
          </a:p>
          <a:p>
            <a:r>
              <a:rPr lang="en-US" dirty="0" smtClean="0"/>
              <a:t>Instructor evaluation count for 70% of the report score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1657</Words>
  <Application>Microsoft Office PowerPoint</Application>
  <PresentationFormat>On-screen Show (4:3)</PresentationFormat>
  <Paragraphs>338</Paragraphs>
  <Slides>33</Slides>
  <Notes>18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3</vt:i4>
      </vt:variant>
      <vt:variant>
        <vt:lpstr>Slide Titles</vt:lpstr>
      </vt:variant>
      <vt:variant>
        <vt:i4>33</vt:i4>
      </vt:variant>
    </vt:vector>
  </HeadingPairs>
  <TitlesOfParts>
    <vt:vector size="49" baseType="lpstr">
      <vt:lpstr>MS PGothic</vt:lpstr>
      <vt:lpstr>MS PGothic</vt:lpstr>
      <vt:lpstr>宋体</vt:lpstr>
      <vt:lpstr>Arial</vt:lpstr>
      <vt:lpstr>Calibri</vt:lpstr>
      <vt:lpstr>Comic Sans MS</vt:lpstr>
      <vt:lpstr>Franklin Gothic Book</vt:lpstr>
      <vt:lpstr>Monotype Sorts</vt:lpstr>
      <vt:lpstr>Times</vt:lpstr>
      <vt:lpstr>Times New Roman</vt:lpstr>
      <vt:lpstr>Wingdings</vt:lpstr>
      <vt:lpstr>Office Theme</vt:lpstr>
      <vt:lpstr>1_Office Theme</vt:lpstr>
      <vt:lpstr>Bitmap Image</vt:lpstr>
      <vt:lpstr>Drawing</vt:lpstr>
      <vt:lpstr>Photo Editor Photo</vt:lpstr>
      <vt:lpstr>PowerPoint Presentation</vt:lpstr>
      <vt:lpstr>Class Information</vt:lpstr>
      <vt:lpstr>Research Subjects Covered</vt:lpstr>
      <vt:lpstr>Research Subjects (Cont.)</vt:lpstr>
      <vt:lpstr>Class Emphases</vt:lpstr>
      <vt:lpstr>Research Basics</vt:lpstr>
      <vt:lpstr>Class Phases</vt:lpstr>
      <vt:lpstr>Course Requirement and Grading</vt:lpstr>
      <vt:lpstr>Group Participation</vt:lpstr>
      <vt:lpstr> Final Report Evaluation</vt:lpstr>
      <vt:lpstr>Outline</vt:lpstr>
      <vt:lpstr>PowerPoint Presentation</vt:lpstr>
      <vt:lpstr>Digital Explosion: Data Centric</vt:lpstr>
      <vt:lpstr>More Examples</vt:lpstr>
      <vt:lpstr>PowerPoint Presentation</vt:lpstr>
      <vt:lpstr>Rapid Evolution of Mobile Devices and Applications (More Data) </vt:lpstr>
      <vt:lpstr>PowerPoint Presentation</vt:lpstr>
      <vt:lpstr> </vt:lpstr>
      <vt:lpstr>Ecological Forecasting predicting the effects of changes in physical, chemical, and biological environment on ecosystem state and function</vt:lpstr>
      <vt:lpstr>PowerPoint Presentation</vt:lpstr>
      <vt:lpstr>PowerPoint Presentation</vt:lpstr>
      <vt:lpstr>IBM Healthcare and Life Sciences Clinical Genomics Solution Conceptual Architecture</vt:lpstr>
      <vt:lpstr>A Big Data Journey…</vt:lpstr>
      <vt:lpstr>4 Vs of Big Data</vt:lpstr>
      <vt:lpstr>Current Effort on Big Data</vt:lpstr>
      <vt:lpstr>The Data Centric Future of IT</vt:lpstr>
      <vt:lpstr>The Changing Storage Landscape: </vt:lpstr>
      <vt:lpstr>Expands I/O Stack to Fit Various Needs</vt:lpstr>
      <vt:lpstr>Challenges in the New Environment</vt:lpstr>
      <vt:lpstr>      More Challenges</vt:lpstr>
      <vt:lpstr>Intelligent Storage based on Object-based Storage Devices (OSD)</vt:lpstr>
      <vt:lpstr> Intelligence on the Drives</vt:lpstr>
      <vt:lpstr> </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dc:creator>
  <cp:lastModifiedBy>David</cp:lastModifiedBy>
  <cp:revision>194</cp:revision>
  <dcterms:created xsi:type="dcterms:W3CDTF">2010-08-24T14:38:11Z</dcterms:created>
  <dcterms:modified xsi:type="dcterms:W3CDTF">2020-01-19T01:30:54Z</dcterms:modified>
</cp:coreProperties>
</file>